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715" r:id="rId1"/>
  </p:sldMasterIdLst>
  <p:notesMasterIdLst>
    <p:notesMasterId r:id="rId61"/>
  </p:notesMasterIdLst>
  <p:sldIdLst>
    <p:sldId id="439" r:id="rId2"/>
    <p:sldId id="432" r:id="rId3"/>
    <p:sldId id="258" r:id="rId4"/>
    <p:sldId id="428" r:id="rId5"/>
    <p:sldId id="266" r:id="rId6"/>
    <p:sldId id="402" r:id="rId7"/>
    <p:sldId id="403" r:id="rId8"/>
    <p:sldId id="404" r:id="rId9"/>
    <p:sldId id="405" r:id="rId10"/>
    <p:sldId id="406" r:id="rId11"/>
    <p:sldId id="343" r:id="rId12"/>
    <p:sldId id="328" r:id="rId13"/>
    <p:sldId id="382" r:id="rId14"/>
    <p:sldId id="341" r:id="rId15"/>
    <p:sldId id="342" r:id="rId16"/>
    <p:sldId id="390" r:id="rId17"/>
    <p:sldId id="389" r:id="rId18"/>
    <p:sldId id="436" r:id="rId19"/>
    <p:sldId id="411" r:id="rId20"/>
    <p:sldId id="412" r:id="rId21"/>
    <p:sldId id="413" r:id="rId22"/>
    <p:sldId id="438" r:id="rId23"/>
    <p:sldId id="419" r:id="rId24"/>
    <p:sldId id="416" r:id="rId25"/>
    <p:sldId id="417" r:id="rId26"/>
    <p:sldId id="418" r:id="rId27"/>
    <p:sldId id="422" r:id="rId28"/>
    <p:sldId id="421" r:id="rId29"/>
    <p:sldId id="325" r:id="rId30"/>
    <p:sldId id="327" r:id="rId31"/>
    <p:sldId id="391" r:id="rId32"/>
    <p:sldId id="392" r:id="rId33"/>
    <p:sldId id="394" r:id="rId34"/>
    <p:sldId id="395" r:id="rId35"/>
    <p:sldId id="385" r:id="rId36"/>
    <p:sldId id="396" r:id="rId37"/>
    <p:sldId id="397" r:id="rId38"/>
    <p:sldId id="424" r:id="rId39"/>
    <p:sldId id="329" r:id="rId40"/>
    <p:sldId id="333" r:id="rId41"/>
    <p:sldId id="332" r:id="rId42"/>
    <p:sldId id="335" r:id="rId43"/>
    <p:sldId id="427" r:id="rId44"/>
    <p:sldId id="433" r:id="rId45"/>
    <p:sldId id="434" r:id="rId46"/>
    <p:sldId id="426" r:id="rId47"/>
    <p:sldId id="330" r:id="rId48"/>
    <p:sldId id="407" r:id="rId49"/>
    <p:sldId id="408" r:id="rId50"/>
    <p:sldId id="409" r:id="rId51"/>
    <p:sldId id="437" r:id="rId52"/>
    <p:sldId id="398" r:id="rId53"/>
    <p:sldId id="423" r:id="rId54"/>
    <p:sldId id="420" r:id="rId55"/>
    <p:sldId id="399" r:id="rId56"/>
    <p:sldId id="431" r:id="rId57"/>
    <p:sldId id="269" r:id="rId58"/>
    <p:sldId id="410" r:id="rId59"/>
    <p:sldId id="265" r:id="rId60"/>
  </p:sldIdLst>
  <p:sldSz cx="9144000" cy="5143500" type="screen16x9"/>
  <p:notesSz cx="6858000" cy="9144000"/>
  <p:embeddedFontLst>
    <p:embeddedFont>
      <p:font typeface="Calibri" panose="020F0502020204030204" pitchFamily="34" charset="0"/>
      <p:regular r:id="rId62"/>
      <p:bold r:id="rId63"/>
      <p:italic r:id="rId64"/>
      <p:boldItalic r:id="rId65"/>
    </p:embeddedFont>
    <p:embeddedFont>
      <p:font typeface="Calibri Light" panose="020F0302020204030204" pitchFamily="34" charset="0"/>
      <p:regular r:id="rId66"/>
      <p:italic r:id="rId67"/>
    </p:embeddedFont>
    <p:embeddedFont>
      <p:font typeface="Cambria Math" panose="02040503050406030204" pitchFamily="18" charset="0"/>
      <p:regular r:id="rId68"/>
    </p:embeddedFont>
    <p:embeddedFont>
      <p:font typeface="Gill Sans MT" panose="020B0502020104020203" pitchFamily="34" charset="77"/>
      <p:regular r:id="rId69"/>
      <p:bold r:id="rId70"/>
      <p:italic r:id="rId71"/>
      <p:boldItalic r:id="rId72"/>
    </p:embeddedFont>
    <p:embeddedFont>
      <p:font typeface="Proxima Nova" panose="02000506030000020004" pitchFamily="2" charset="0"/>
      <p:regular r:id="rId73"/>
      <p:bold r:id="rId74"/>
      <p:italic r:id="rId75"/>
      <p:boldItalic r:id="rId76"/>
    </p:embeddedFont>
    <p:embeddedFont>
      <p:font typeface="Wingdings 3" pitchFamily="2" charset="2"/>
      <p:regular r:id="rId7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90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12121"/>
    <a:srgbClr val="3A9ED9"/>
    <a:srgbClr val="434343"/>
    <a:srgbClr val="FFFFFF"/>
    <a:srgbClr val="242424"/>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922"/>
    <p:restoredTop sz="78952"/>
  </p:normalViewPr>
  <p:slideViewPr>
    <p:cSldViewPr snapToGrid="0" snapToObjects="1" showGuides="1">
      <p:cViewPr varScale="1">
        <p:scale>
          <a:sx n="90" d="100"/>
          <a:sy n="90" d="100"/>
        </p:scale>
        <p:origin x="1832" y="176"/>
      </p:cViewPr>
      <p:guideLst>
        <p:guide orient="horz" pos="1620"/>
        <p:guide pos="2904"/>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2.fntdata"/><Relationship Id="rId68" Type="http://schemas.openxmlformats.org/officeDocument/2006/relationships/font" Target="fonts/font7.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13.fntdata"/><Relationship Id="rId79"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3.fntdata"/><Relationship Id="rId69" Type="http://schemas.openxmlformats.org/officeDocument/2006/relationships/font" Target="fonts/font8.fntdata"/><Relationship Id="rId77" Type="http://schemas.openxmlformats.org/officeDocument/2006/relationships/font" Target="fonts/font16.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11.fntdata"/><Relationship Id="rId80"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6.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1.fntdata"/><Relationship Id="rId70" Type="http://schemas.openxmlformats.org/officeDocument/2006/relationships/font" Target="fonts/font9.fntdata"/><Relationship Id="rId75" Type="http://schemas.openxmlformats.org/officeDocument/2006/relationships/font" Target="fonts/font14.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font" Target="fonts/font4.fntdata"/><Relationship Id="rId73" Type="http://schemas.openxmlformats.org/officeDocument/2006/relationships/font" Target="fonts/font12.fntdata"/><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15.fntdata"/><Relationship Id="rId7" Type="http://schemas.openxmlformats.org/officeDocument/2006/relationships/slide" Target="slides/slide6.xml"/><Relationship Id="rId71" Type="http://schemas.openxmlformats.org/officeDocument/2006/relationships/font" Target="fonts/font10.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font" Target="fonts/font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lstStyle>
            <a:lvl1pPr marL="457200" marR="0" lvl="0" indent="-228600" algn="l" rtl="0">
              <a:spcBef>
                <a:spcPts val="0"/>
              </a:spcBef>
              <a:spcAft>
                <a:spcPts val="0"/>
              </a:spcAft>
              <a:buSzPts val="1100"/>
              <a:buFont typeface="Arial"/>
              <a:buNone/>
              <a:defRPr sz="1100" b="0" i="0" u="none" strike="noStrike" cap="none"/>
            </a:lvl1pPr>
            <a:lvl2pPr marL="914400" marR="0" lvl="1" indent="-228600" algn="l" rtl="0">
              <a:spcBef>
                <a:spcPts val="0"/>
              </a:spcBef>
              <a:spcAft>
                <a:spcPts val="0"/>
              </a:spcAft>
              <a:buSzPts val="1100"/>
              <a:buFont typeface="Arial"/>
              <a:buNone/>
              <a:defRPr sz="1100" b="0" i="0" u="none" strike="noStrike" cap="none"/>
            </a:lvl2pPr>
            <a:lvl3pPr marL="1371600" marR="0" lvl="2" indent="-228600" algn="l" rtl="0">
              <a:spcBef>
                <a:spcPts val="0"/>
              </a:spcBef>
              <a:spcAft>
                <a:spcPts val="0"/>
              </a:spcAft>
              <a:buSzPts val="1100"/>
              <a:buFont typeface="Arial"/>
              <a:buNone/>
              <a:defRPr sz="1100" b="0" i="0" u="none" strike="noStrike" cap="none"/>
            </a:lvl3pPr>
            <a:lvl4pPr marL="1828800" marR="0" lvl="3" indent="-228600" algn="l" rtl="0">
              <a:spcBef>
                <a:spcPts val="0"/>
              </a:spcBef>
              <a:spcAft>
                <a:spcPts val="0"/>
              </a:spcAft>
              <a:buSzPts val="1100"/>
              <a:buFont typeface="Arial"/>
              <a:buNone/>
              <a:defRPr sz="1100" b="0" i="0" u="none" strike="noStrike" cap="none"/>
            </a:lvl4pPr>
            <a:lvl5pPr marL="2286000" marR="0" lvl="4" indent="-228600" algn="l" rtl="0">
              <a:spcBef>
                <a:spcPts val="0"/>
              </a:spcBef>
              <a:spcAft>
                <a:spcPts val="0"/>
              </a:spcAft>
              <a:buSzPts val="1100"/>
              <a:buFont typeface="Arial"/>
              <a:buNone/>
              <a:defRPr sz="1100" b="0" i="0" u="none" strike="noStrike" cap="none"/>
            </a:lvl5pPr>
            <a:lvl6pPr marL="2743200" marR="0" lvl="5" indent="-228600" algn="l" rtl="0">
              <a:spcBef>
                <a:spcPts val="0"/>
              </a:spcBef>
              <a:spcAft>
                <a:spcPts val="0"/>
              </a:spcAft>
              <a:buSzPts val="1100"/>
              <a:buFont typeface="Arial"/>
              <a:buNone/>
              <a:defRPr sz="1100" b="0" i="0" u="none" strike="noStrike" cap="none"/>
            </a:lvl6pPr>
            <a:lvl7pPr marL="3200400" marR="0" lvl="6" indent="-228600" algn="l" rtl="0">
              <a:spcBef>
                <a:spcPts val="0"/>
              </a:spcBef>
              <a:spcAft>
                <a:spcPts val="0"/>
              </a:spcAft>
              <a:buSzPts val="1100"/>
              <a:buFont typeface="Arial"/>
              <a:buNone/>
              <a:defRPr sz="1100" b="0" i="0" u="none" strike="noStrike" cap="none"/>
            </a:lvl7pPr>
            <a:lvl8pPr marL="3657600" marR="0" lvl="7" indent="-228600" algn="l" rtl="0">
              <a:spcBef>
                <a:spcPts val="0"/>
              </a:spcBef>
              <a:spcAft>
                <a:spcPts val="0"/>
              </a:spcAft>
              <a:buSzPts val="1100"/>
              <a:buFont typeface="Arial"/>
              <a:buNone/>
              <a:defRPr sz="1100" b="0" i="0" u="none" strike="noStrike" cap="none"/>
            </a:lvl8pPr>
            <a:lvl9pPr marL="4114800" marR="0" lvl="8" indent="-228600" algn="l" rtl="0">
              <a:spcBef>
                <a:spcPts val="0"/>
              </a:spcBef>
              <a:spcAft>
                <a:spcPts val="0"/>
              </a:spcAft>
              <a:buSzPts val="1100"/>
              <a:buFont typeface="Arial"/>
              <a:buNone/>
              <a:defRPr sz="1100" b="0" i="0" u="none" strike="noStrike" cap="none"/>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5: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9" name="Google Shape;89;p5: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SzPts val="275"/>
              <a:buFont typeface="Arial"/>
              <a:buNone/>
            </a:pPr>
            <a:endParaRPr sz="1100" b="0" i="0" u="none" strike="noStrike" cap="none" dirty="0"/>
          </a:p>
        </p:txBody>
      </p:sp>
    </p:spTree>
    <p:extLst>
      <p:ext uri="{BB962C8B-B14F-4D97-AF65-F5344CB8AC3E}">
        <p14:creationId xmlns:p14="http://schemas.microsoft.com/office/powerpoint/2010/main" val="12803682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p3: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7" name="Google Shape;67;p3: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SzPts val="275"/>
              <a:buFont typeface="Arial"/>
              <a:buNone/>
            </a:pPr>
            <a:endParaRPr sz="1100" b="0" i="0" u="none" strike="noStrike" cap="none"/>
          </a:p>
        </p:txBody>
      </p:sp>
    </p:spTree>
    <p:extLst>
      <p:ext uri="{BB962C8B-B14F-4D97-AF65-F5344CB8AC3E}">
        <p14:creationId xmlns:p14="http://schemas.microsoft.com/office/powerpoint/2010/main" val="5668690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5: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9" name="Google Shape;89;p5: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SzPts val="275"/>
              <a:buFont typeface="Arial"/>
              <a:buNone/>
            </a:pPr>
            <a:r>
              <a:rPr lang="en-US" sz="1100" b="0" i="0" u="none" strike="noStrike" cap="none" dirty="0"/>
              <a:t>Your slides should include the minimum needed, and nothing else.</a:t>
            </a:r>
          </a:p>
          <a:p>
            <a:pPr marL="0" marR="0" lvl="0" indent="0" algn="l" rtl="0">
              <a:spcBef>
                <a:spcPts val="0"/>
              </a:spcBef>
              <a:spcAft>
                <a:spcPts val="0"/>
              </a:spcAft>
              <a:buSzPts val="275"/>
              <a:buFont typeface="Arial"/>
              <a:buNone/>
            </a:pPr>
            <a:r>
              <a:rPr lang="en-US" sz="1100" b="0" i="0" u="none" strike="noStrike" cap="none" dirty="0"/>
              <a:t>Antoine de Saint-</a:t>
            </a:r>
            <a:r>
              <a:rPr lang="en-US" sz="1100" b="0" i="0" u="none" strike="noStrike" cap="none" dirty="0" err="1"/>
              <a:t>Expéry</a:t>
            </a:r>
            <a:r>
              <a:rPr lang="en-US" sz="1100" b="0" i="0" u="none" strike="noStrike" cap="none" dirty="0"/>
              <a:t> is the author of The Little Prince</a:t>
            </a:r>
          </a:p>
          <a:p>
            <a:pPr marL="0" marR="0" lvl="0" indent="0" algn="l" rtl="0">
              <a:spcBef>
                <a:spcPts val="0"/>
              </a:spcBef>
              <a:spcAft>
                <a:spcPts val="0"/>
              </a:spcAft>
              <a:buSzPts val="275"/>
              <a:buFont typeface="Arial"/>
              <a:buNone/>
            </a:pPr>
            <a:r>
              <a:rPr lang="en-US" sz="1100" b="0" i="0" u="none" strike="noStrike" cap="none" dirty="0"/>
              <a:t>https://</a:t>
            </a:r>
            <a:r>
              <a:rPr lang="en-US" sz="1100" b="0" i="0" u="none" strike="noStrike" cap="none" dirty="0" err="1"/>
              <a:t>commons.wikimedia.org</a:t>
            </a:r>
            <a:r>
              <a:rPr lang="en-US" sz="1100" b="0" i="0" u="none" strike="noStrike" cap="none" dirty="0"/>
              <a:t>/wiki/File:Saint-Exup%C3%A9ry_4.png</a:t>
            </a:r>
            <a:endParaRPr sz="1100" b="0" i="0" u="none" strike="noStrike" cap="none" dirty="0"/>
          </a:p>
        </p:txBody>
      </p:sp>
    </p:spTree>
    <p:extLst>
      <p:ext uri="{BB962C8B-B14F-4D97-AF65-F5344CB8AC3E}">
        <p14:creationId xmlns:p14="http://schemas.microsoft.com/office/powerpoint/2010/main" val="34433775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http://</a:t>
            </a:r>
            <a:r>
              <a:rPr lang="en-US" dirty="0" err="1"/>
              <a:t>getwallpapers.com</a:t>
            </a:r>
            <a:r>
              <a:rPr lang="en-US" dirty="0"/>
              <a:t>/collection/math-equation-wallpaper</a:t>
            </a:r>
          </a:p>
          <a:p>
            <a:r>
              <a:rPr lang="en-US" dirty="0"/>
              <a:t>Simplify your slides.  They should not feel complicated and messy.</a:t>
            </a:r>
          </a:p>
        </p:txBody>
      </p:sp>
    </p:spTree>
    <p:extLst>
      <p:ext uri="{BB962C8B-B14F-4D97-AF65-F5344CB8AC3E}">
        <p14:creationId xmlns:p14="http://schemas.microsoft.com/office/powerpoint/2010/main" val="34424967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They should feel simple and inviting.</a:t>
            </a:r>
          </a:p>
        </p:txBody>
      </p:sp>
    </p:spTree>
    <p:extLst>
      <p:ext uri="{BB962C8B-B14F-4D97-AF65-F5344CB8AC3E}">
        <p14:creationId xmlns:p14="http://schemas.microsoft.com/office/powerpoint/2010/main" val="23377202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5: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9" name="Google Shape;89;p5: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SzPts val="275"/>
              <a:buFont typeface="Arial"/>
              <a:buNone/>
            </a:pPr>
            <a:r>
              <a:rPr lang="en-US" sz="1100" b="0" i="0" u="none" strike="noStrike" cap="none" dirty="0"/>
              <a:t>Test: Prepare students for the challenge on the next slide</a:t>
            </a:r>
            <a:endParaRPr sz="1100" b="0" i="0" u="none" strike="noStrike" cap="none" dirty="0"/>
          </a:p>
        </p:txBody>
      </p:sp>
    </p:spTree>
    <p:extLst>
      <p:ext uri="{BB962C8B-B14F-4D97-AF65-F5344CB8AC3E}">
        <p14:creationId xmlns:p14="http://schemas.microsoft.com/office/powerpoint/2010/main" val="23838826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5: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9" name="Google Shape;89;p5: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SzPts val="275"/>
              <a:buFont typeface="Arial"/>
              <a:buNone/>
            </a:pPr>
            <a:r>
              <a:rPr lang="en-US" sz="1100" b="0" i="0" u="none" strike="noStrike" cap="none" dirty="0"/>
              <a:t>A variation of the Stroop effect demonstrates that naming the color of the word (performing a task) is more challenging than reading.  In a similar way, we tend to first read words on the slides than to listen to the speaker.</a:t>
            </a:r>
            <a:endParaRPr sz="1100" b="0" i="0" u="none" strike="noStrike" cap="none" dirty="0"/>
          </a:p>
        </p:txBody>
      </p:sp>
    </p:spTree>
    <p:extLst>
      <p:ext uri="{BB962C8B-B14F-4D97-AF65-F5344CB8AC3E}">
        <p14:creationId xmlns:p14="http://schemas.microsoft.com/office/powerpoint/2010/main" val="11358588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5: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9" name="Google Shape;89;p5: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SzPts val="275"/>
              <a:buFont typeface="Arial"/>
              <a:buNone/>
            </a:pPr>
            <a:r>
              <a:rPr lang="en-US" sz="1100" b="0" i="0" u="none" strike="noStrike" cap="none" dirty="0"/>
              <a:t>Our instinct is to read first over listening or performing other tasks</a:t>
            </a:r>
            <a:endParaRPr sz="1100" b="0" i="0" u="none" strike="noStrike" cap="none" dirty="0"/>
          </a:p>
        </p:txBody>
      </p:sp>
    </p:spTree>
    <p:extLst>
      <p:ext uri="{BB962C8B-B14F-4D97-AF65-F5344CB8AC3E}">
        <p14:creationId xmlns:p14="http://schemas.microsoft.com/office/powerpoint/2010/main" val="12421243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5: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9" name="Google Shape;89;p5: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SzPts val="275"/>
              <a:buFont typeface="Arial"/>
              <a:buNone/>
            </a:pPr>
            <a:endParaRPr sz="1100" b="0" i="0" u="none" strike="noStrike" cap="none" dirty="0"/>
          </a:p>
        </p:txBody>
      </p:sp>
    </p:spTree>
    <p:extLst>
      <p:ext uri="{BB962C8B-B14F-4D97-AF65-F5344CB8AC3E}">
        <p14:creationId xmlns:p14="http://schemas.microsoft.com/office/powerpoint/2010/main" val="90979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5: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9" name="Google Shape;89;p5: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SzPts val="275"/>
              <a:buFont typeface="Arial"/>
              <a:buNone/>
            </a:pPr>
            <a:endParaRPr sz="1100" b="0" i="0" u="none" strike="noStrike" cap="none" dirty="0"/>
          </a:p>
        </p:txBody>
      </p:sp>
    </p:spTree>
    <p:extLst>
      <p:ext uri="{BB962C8B-B14F-4D97-AF65-F5344CB8AC3E}">
        <p14:creationId xmlns:p14="http://schemas.microsoft.com/office/powerpoint/2010/main" val="25970593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5: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9" name="Google Shape;89;p5: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SzPts val="275"/>
              <a:buFont typeface="Arial"/>
              <a:buNone/>
            </a:pPr>
            <a:r>
              <a:rPr lang="en-US" sz="1100" b="0" i="0" u="none" strike="noStrike" cap="none" dirty="0"/>
              <a:t>https://</a:t>
            </a:r>
            <a:r>
              <a:rPr lang="en-US" sz="1100" b="0" i="0" u="none" strike="noStrike" cap="none" dirty="0" err="1"/>
              <a:t>pixabay.com</a:t>
            </a:r>
            <a:r>
              <a:rPr lang="en-US" sz="1100" b="0" i="0" u="none" strike="noStrike" cap="none" dirty="0"/>
              <a:t>/</a:t>
            </a:r>
            <a:r>
              <a:rPr lang="en-US" sz="1100" b="0" i="0" u="none" strike="noStrike" cap="none" dirty="0" err="1"/>
              <a:t>en</a:t>
            </a:r>
            <a:r>
              <a:rPr lang="en-US" sz="1100" b="0" i="0" u="none" strike="noStrike" cap="none" dirty="0"/>
              <a:t>/books-pages-story-stories-notes-1245690/</a:t>
            </a:r>
            <a:endParaRPr sz="1100" b="0" i="0" u="none" strike="noStrike" cap="none" dirty="0"/>
          </a:p>
        </p:txBody>
      </p:sp>
    </p:spTree>
    <p:extLst>
      <p:ext uri="{BB962C8B-B14F-4D97-AF65-F5344CB8AC3E}">
        <p14:creationId xmlns:p14="http://schemas.microsoft.com/office/powerpoint/2010/main" val="39940634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p3: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7" name="Google Shape;67;p3: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SzPts val="275"/>
              <a:buFont typeface="Arial"/>
              <a:buNone/>
            </a:pPr>
            <a:endParaRPr sz="1100" b="0" i="0" u="none" strike="noStrike" cap="none"/>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5: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9" name="Google Shape;89;p5: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SzPts val="275"/>
              <a:buFont typeface="Arial"/>
              <a:buNone/>
            </a:pPr>
            <a:r>
              <a:rPr lang="en-US" sz="1100" b="0" i="0" u="none" strike="noStrike" cap="none" dirty="0"/>
              <a:t>Average reading speed is 200 words/min with a 60% retention</a:t>
            </a:r>
          </a:p>
          <a:p>
            <a:pPr marL="0" marR="0" lvl="0" indent="0" algn="l" rtl="0">
              <a:spcBef>
                <a:spcPts val="0"/>
              </a:spcBef>
              <a:spcAft>
                <a:spcPts val="0"/>
              </a:spcAft>
              <a:buSzPts val="275"/>
              <a:buFont typeface="Arial"/>
              <a:buNone/>
            </a:pPr>
            <a:r>
              <a:rPr lang="en-US" sz="1100" b="0" i="0" u="none" strike="noStrike" cap="none" dirty="0"/>
              <a:t>30 words would take 9 seconds from your audience</a:t>
            </a:r>
          </a:p>
          <a:p>
            <a:pPr marL="0" marR="0" lvl="0" indent="0" algn="l" rtl="0">
              <a:spcBef>
                <a:spcPts val="0"/>
              </a:spcBef>
              <a:spcAft>
                <a:spcPts val="0"/>
              </a:spcAft>
              <a:buSzPts val="275"/>
              <a:buFont typeface="Arial"/>
              <a:buNone/>
            </a:pPr>
            <a:r>
              <a:rPr lang="en-US" sz="1100" b="0" i="0" u="none" strike="noStrike" cap="none" dirty="0"/>
              <a:t>http://</a:t>
            </a:r>
            <a:r>
              <a:rPr lang="en-US" sz="1100" b="0" i="0" u="none" strike="noStrike" cap="none" dirty="0" err="1"/>
              <a:t>www.readingsoft.com</a:t>
            </a:r>
            <a:r>
              <a:rPr lang="en-US" sz="1100" b="0" i="0" u="none" strike="noStrike" cap="none" dirty="0"/>
              <a:t>/</a:t>
            </a:r>
          </a:p>
          <a:p>
            <a:pPr marL="0" marR="0" lvl="0" indent="0" algn="l" rtl="0">
              <a:spcBef>
                <a:spcPts val="0"/>
              </a:spcBef>
              <a:spcAft>
                <a:spcPts val="0"/>
              </a:spcAft>
              <a:buSzPts val="275"/>
              <a:buFont typeface="Arial"/>
              <a:buNone/>
            </a:pPr>
            <a:r>
              <a:rPr lang="en-US" sz="1100" b="0" i="0" u="none" strike="noStrike" cap="none" dirty="0"/>
              <a:t>https://</a:t>
            </a:r>
            <a:r>
              <a:rPr lang="en-US" sz="1100" b="0" i="0" u="none" strike="noStrike" cap="none" dirty="0" err="1"/>
              <a:t>pixabay.com</a:t>
            </a:r>
            <a:r>
              <a:rPr lang="en-US" sz="1100" b="0" i="0" u="none" strike="noStrike" cap="none" dirty="0"/>
              <a:t>/</a:t>
            </a:r>
            <a:r>
              <a:rPr lang="en-US" sz="1100" b="0" i="0" u="none" strike="noStrike" cap="none" dirty="0" err="1"/>
              <a:t>en</a:t>
            </a:r>
            <a:r>
              <a:rPr lang="en-US" sz="1100" b="0" i="0" u="none" strike="noStrike" cap="none" dirty="0"/>
              <a:t>/reading-book-girl-woman-people-925589/</a:t>
            </a:r>
            <a:endParaRPr sz="1100" b="0" i="0" u="none" strike="noStrike" cap="none" dirty="0"/>
          </a:p>
        </p:txBody>
      </p:sp>
    </p:spTree>
    <p:extLst>
      <p:ext uri="{BB962C8B-B14F-4D97-AF65-F5344CB8AC3E}">
        <p14:creationId xmlns:p14="http://schemas.microsoft.com/office/powerpoint/2010/main" val="12363345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5: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9" name="Google Shape;89;p5: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SzPts val="275"/>
              <a:buFont typeface="Arial"/>
              <a:buNone/>
            </a:pPr>
            <a:r>
              <a:rPr lang="en-US" sz="1100" b="0" i="0" u="none" strike="noStrike" cap="none" dirty="0"/>
              <a:t>Avoid distracting animations and slide changes</a:t>
            </a:r>
            <a:endParaRPr sz="1100" b="0" i="0" u="none" strike="noStrike" cap="none" dirty="0"/>
          </a:p>
        </p:txBody>
      </p:sp>
    </p:spTree>
    <p:extLst>
      <p:ext uri="{BB962C8B-B14F-4D97-AF65-F5344CB8AC3E}">
        <p14:creationId xmlns:p14="http://schemas.microsoft.com/office/powerpoint/2010/main" val="164878998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5: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9" name="Google Shape;89;p5: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SzPts val="275"/>
              <a:buFont typeface="Arial"/>
              <a:buNone/>
            </a:pPr>
            <a:endParaRPr sz="1100" b="0" i="0" u="none" strike="noStrike" cap="none" dirty="0"/>
          </a:p>
        </p:txBody>
      </p:sp>
    </p:spTree>
    <p:extLst>
      <p:ext uri="{BB962C8B-B14F-4D97-AF65-F5344CB8AC3E}">
        <p14:creationId xmlns:p14="http://schemas.microsoft.com/office/powerpoint/2010/main" val="268811049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5: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9" name="Google Shape;89;p5: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SzPts val="275"/>
              <a:buFont typeface="Arial"/>
              <a:buNone/>
            </a:pPr>
            <a:endParaRPr sz="1100" b="0" i="0" u="none" strike="noStrike" cap="none" dirty="0"/>
          </a:p>
        </p:txBody>
      </p:sp>
    </p:spTree>
    <p:extLst>
      <p:ext uri="{BB962C8B-B14F-4D97-AF65-F5344CB8AC3E}">
        <p14:creationId xmlns:p14="http://schemas.microsoft.com/office/powerpoint/2010/main" val="42562754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5: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9" name="Google Shape;89;p5: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SzPts val="275"/>
              <a:buFont typeface="Arial"/>
              <a:buNone/>
            </a:pPr>
            <a:r>
              <a:rPr lang="en-US" sz="1100" b="0" i="0" u="none" strike="noStrike" cap="none" dirty="0"/>
              <a:t>Avoid flashy animations and slide transitions.</a:t>
            </a:r>
          </a:p>
          <a:p>
            <a:pPr marL="0" marR="0" lvl="0" indent="0" algn="l" rtl="0">
              <a:spcBef>
                <a:spcPts val="0"/>
              </a:spcBef>
              <a:spcAft>
                <a:spcPts val="0"/>
              </a:spcAft>
              <a:buSzPts val="275"/>
              <a:buFont typeface="Arial"/>
              <a:buNone/>
            </a:pPr>
            <a:r>
              <a:rPr lang="en-US" sz="1100" b="0" i="0" u="none" strike="noStrike" cap="none" dirty="0"/>
              <a:t>Also, present things as you are talking about them.</a:t>
            </a:r>
            <a:endParaRPr sz="1100" b="0" i="0" u="none" strike="noStrike" cap="none" dirty="0"/>
          </a:p>
        </p:txBody>
      </p:sp>
    </p:spTree>
    <p:extLst>
      <p:ext uri="{BB962C8B-B14F-4D97-AF65-F5344CB8AC3E}">
        <p14:creationId xmlns:p14="http://schemas.microsoft.com/office/powerpoint/2010/main" val="19867041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5: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9" name="Google Shape;89;p5: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SzPts val="275"/>
              <a:buFont typeface="Arial"/>
              <a:buNone/>
            </a:pPr>
            <a:r>
              <a:rPr lang="en-US" sz="1100" b="0" i="0" u="none" strike="noStrike" cap="none" dirty="0"/>
              <a:t>https://</a:t>
            </a:r>
            <a:r>
              <a:rPr lang="en-US" sz="1100" b="0" i="0" u="none" strike="noStrike" cap="none" dirty="0" err="1"/>
              <a:t>pixabay.com</a:t>
            </a:r>
            <a:r>
              <a:rPr lang="en-US" sz="1100" b="0" i="0" u="none" strike="noStrike" cap="none" dirty="0"/>
              <a:t>/</a:t>
            </a:r>
            <a:r>
              <a:rPr lang="en-US" sz="1100" b="0" i="0" u="none" strike="noStrike" cap="none" dirty="0" err="1"/>
              <a:t>en</a:t>
            </a:r>
            <a:r>
              <a:rPr lang="en-US" sz="1100" b="0" i="0" u="none" strike="noStrike" cap="none" dirty="0"/>
              <a:t>/food-kitchen-cook-tomatoes-1932466/</a:t>
            </a:r>
          </a:p>
          <a:p>
            <a:pPr marL="0" marR="0" lvl="0" indent="0" algn="l" rtl="0">
              <a:spcBef>
                <a:spcPts val="0"/>
              </a:spcBef>
              <a:spcAft>
                <a:spcPts val="0"/>
              </a:spcAft>
              <a:buSzPts val="275"/>
              <a:buFont typeface="Arial"/>
              <a:buNone/>
            </a:pPr>
            <a:r>
              <a:rPr lang="en-US" sz="1100" b="0" i="0" u="none" strike="noStrike" cap="none" dirty="0"/>
              <a:t>Not good: Object here are not aligned</a:t>
            </a:r>
            <a:endParaRPr sz="1100" b="0" i="0" u="none" strike="noStrike" cap="none" dirty="0"/>
          </a:p>
        </p:txBody>
      </p:sp>
    </p:spTree>
    <p:extLst>
      <p:ext uri="{BB962C8B-B14F-4D97-AF65-F5344CB8AC3E}">
        <p14:creationId xmlns:p14="http://schemas.microsoft.com/office/powerpoint/2010/main" val="49924290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5: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9" name="Google Shape;89;p5: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SzPts val="275"/>
              <a:buFont typeface="Arial"/>
              <a:buNone/>
            </a:pPr>
            <a:r>
              <a:rPr lang="en-US" sz="1100" b="0" i="0" u="none" strike="noStrike" cap="none" dirty="0"/>
              <a:t>https://</a:t>
            </a:r>
            <a:r>
              <a:rPr lang="en-US" sz="1100" b="0" i="0" u="none" strike="noStrike" cap="none" dirty="0" err="1"/>
              <a:t>pixabay.com</a:t>
            </a:r>
            <a:r>
              <a:rPr lang="en-US" sz="1100" b="0" i="0" u="none" strike="noStrike" cap="none" dirty="0"/>
              <a:t>/</a:t>
            </a:r>
            <a:r>
              <a:rPr lang="en-US" sz="1100" b="0" i="0" u="none" strike="noStrike" cap="none" dirty="0" err="1"/>
              <a:t>en</a:t>
            </a:r>
            <a:r>
              <a:rPr lang="en-US" sz="1100" b="0" i="0" u="none" strike="noStrike" cap="none" dirty="0"/>
              <a:t>/food-kitchen-cook-tomatoes-1932466/</a:t>
            </a:r>
          </a:p>
          <a:p>
            <a:pPr marL="0" marR="0" lvl="0" indent="0" algn="l" rtl="0">
              <a:spcBef>
                <a:spcPts val="0"/>
              </a:spcBef>
              <a:spcAft>
                <a:spcPts val="0"/>
              </a:spcAft>
              <a:buSzPts val="275"/>
              <a:buFont typeface="Arial"/>
              <a:buNone/>
            </a:pPr>
            <a:r>
              <a:rPr lang="en-US" sz="1100" b="0" i="0" u="none" strike="noStrike" cap="none" dirty="0"/>
              <a:t>Better: objects are aligned, have an imaginary border that help guide you.</a:t>
            </a:r>
            <a:endParaRPr sz="1100" b="0" i="0" u="none" strike="noStrike" cap="none" dirty="0"/>
          </a:p>
        </p:txBody>
      </p:sp>
    </p:spTree>
    <p:extLst>
      <p:ext uri="{BB962C8B-B14F-4D97-AF65-F5344CB8AC3E}">
        <p14:creationId xmlns:p14="http://schemas.microsoft.com/office/powerpoint/2010/main" val="27573600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5: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9" name="Google Shape;89;p5: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SzPts val="275"/>
              <a:buFont typeface="Arial"/>
              <a:buNone/>
            </a:pPr>
            <a:r>
              <a:rPr lang="en-US" sz="1100" b="0" i="0" u="none" strike="noStrike" cap="none" dirty="0"/>
              <a:t>Be simple: not a lot of superfluous stuff (don’t add anything unnecessary). Support the speaker, the slide should not be the main point of focus. Have plenty of white space, white space is your friend, Not be cluttered, avoid overwhelming the audience</a:t>
            </a:r>
          </a:p>
          <a:p>
            <a:pPr marL="0" marR="0" lvl="0" indent="0" algn="l" rtl="0">
              <a:spcBef>
                <a:spcPts val="0"/>
              </a:spcBef>
              <a:spcAft>
                <a:spcPts val="0"/>
              </a:spcAft>
              <a:buSzPts val="275"/>
              <a:buFont typeface="Arial"/>
              <a:buNone/>
            </a:pPr>
            <a:r>
              <a:rPr lang="en-US" sz="1100" b="0" i="0" u="none" strike="noStrike" cap="none" dirty="0"/>
              <a:t>1-2 slides per minute: more than that does not allow the audience to capture what is being presented in the slide.</a:t>
            </a:r>
            <a:endParaRPr sz="1100" b="0" i="0" u="none" strike="noStrike" cap="none" dirty="0"/>
          </a:p>
        </p:txBody>
      </p:sp>
    </p:spTree>
    <p:extLst>
      <p:ext uri="{BB962C8B-B14F-4D97-AF65-F5344CB8AC3E}">
        <p14:creationId xmlns:p14="http://schemas.microsoft.com/office/powerpoint/2010/main" val="342267541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p3: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7" name="Google Shape;67;p3: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SzPts val="275"/>
              <a:buFont typeface="Arial"/>
              <a:buNone/>
            </a:pPr>
            <a:endParaRPr sz="1100" b="0" i="0" u="none" strike="noStrike" cap="none"/>
          </a:p>
        </p:txBody>
      </p:sp>
    </p:spTree>
    <p:extLst>
      <p:ext uri="{BB962C8B-B14F-4D97-AF65-F5344CB8AC3E}">
        <p14:creationId xmlns:p14="http://schemas.microsoft.com/office/powerpoint/2010/main" val="314224863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5: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9" name="Google Shape;89;p5: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SzPts val="275"/>
              <a:buFont typeface="Arial"/>
              <a:buNone/>
            </a:pPr>
            <a:r>
              <a:rPr lang="en-US" sz="1100" b="0" i="0" u="none" strike="noStrike" cap="none" dirty="0"/>
              <a:t>Make sure you pick the right font size</a:t>
            </a:r>
            <a:endParaRPr sz="1100" b="0" i="0" u="none" strike="noStrike" cap="none" dirty="0"/>
          </a:p>
        </p:txBody>
      </p:sp>
    </p:spTree>
    <p:extLst>
      <p:ext uri="{BB962C8B-B14F-4D97-AF65-F5344CB8AC3E}">
        <p14:creationId xmlns:p14="http://schemas.microsoft.com/office/powerpoint/2010/main" val="6513671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5: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9" name="Google Shape;89;p5: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SzPts val="275"/>
              <a:buFont typeface="Arial"/>
              <a:buNone/>
            </a:pPr>
            <a:r>
              <a:rPr lang="en-US" sz="1100" b="0" i="0" u="none" strike="noStrike" cap="none" dirty="0"/>
              <a:t>A lot of the work that you did will not be presented.  Get comfortable with that.</a:t>
            </a:r>
          </a:p>
          <a:p>
            <a:pPr marL="0" marR="0" lvl="0" indent="0" algn="l" rtl="0">
              <a:spcBef>
                <a:spcPts val="0"/>
              </a:spcBef>
              <a:spcAft>
                <a:spcPts val="0"/>
              </a:spcAft>
              <a:buSzPts val="275"/>
              <a:buFont typeface="Arial"/>
              <a:buNone/>
            </a:pPr>
            <a:r>
              <a:rPr lang="en-US" sz="1100" b="0" i="0" u="none" strike="noStrike" cap="none" dirty="0"/>
              <a:t>https://</a:t>
            </a:r>
            <a:r>
              <a:rPr lang="en-US" sz="1100" b="0" i="0" u="none" strike="noStrike" cap="none" dirty="0" err="1"/>
              <a:t>pixabay.com</a:t>
            </a:r>
            <a:r>
              <a:rPr lang="en-US" sz="1100" b="0" i="0" u="none" strike="noStrike" cap="none" dirty="0"/>
              <a:t>/</a:t>
            </a:r>
            <a:r>
              <a:rPr lang="en-US" sz="1100" b="0" i="0" u="none" strike="noStrike" cap="none" dirty="0" err="1"/>
              <a:t>en</a:t>
            </a:r>
            <a:r>
              <a:rPr lang="en-US" sz="1100" b="0" i="0" u="none" strike="noStrike" cap="none" dirty="0"/>
              <a:t>/film-photography-negatives-102681/</a:t>
            </a:r>
            <a:endParaRPr sz="1100" b="0" i="0" u="none" strike="noStrike" cap="none" dirty="0"/>
          </a:p>
        </p:txBody>
      </p:sp>
    </p:spTree>
    <p:extLst>
      <p:ext uri="{BB962C8B-B14F-4D97-AF65-F5344CB8AC3E}">
        <p14:creationId xmlns:p14="http://schemas.microsoft.com/office/powerpoint/2010/main" val="192048340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5: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9" name="Google Shape;89;p5: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SzPts val="275"/>
              <a:buFont typeface="Arial"/>
              <a:buNone/>
            </a:pPr>
            <a:r>
              <a:rPr lang="en-US" sz="1100" b="0" i="0" u="none" strike="noStrike" cap="none" dirty="0"/>
              <a:t>Typically you will have one font for the title and a different font for the body.  </a:t>
            </a:r>
          </a:p>
          <a:p>
            <a:pPr marL="0" marR="0" lvl="0" indent="0" algn="l" rtl="0">
              <a:spcBef>
                <a:spcPts val="0"/>
              </a:spcBef>
              <a:spcAft>
                <a:spcPts val="0"/>
              </a:spcAft>
              <a:buSzPts val="275"/>
              <a:buFont typeface="Arial"/>
              <a:buNone/>
            </a:pPr>
            <a:r>
              <a:rPr lang="en-US" sz="1100" b="0" i="0" u="none" strike="noStrike" cap="none" dirty="0"/>
              <a:t>Sans serif are easier to read on slides</a:t>
            </a:r>
          </a:p>
          <a:p>
            <a:pPr marL="0" marR="0" lvl="0" indent="0" algn="l" rtl="0">
              <a:spcBef>
                <a:spcPts val="0"/>
              </a:spcBef>
              <a:spcAft>
                <a:spcPts val="0"/>
              </a:spcAft>
              <a:buSzPts val="275"/>
              <a:buFont typeface="Arial"/>
              <a:buNone/>
            </a:pPr>
            <a:r>
              <a:rPr lang="en-US" sz="1100" b="0" i="0" u="none" strike="noStrike" cap="none" dirty="0"/>
              <a:t>Serif are easier to read on paper </a:t>
            </a:r>
            <a:endParaRPr sz="1100" b="0" i="0" u="none" strike="noStrike" cap="none" dirty="0"/>
          </a:p>
        </p:txBody>
      </p:sp>
    </p:spTree>
    <p:extLst>
      <p:ext uri="{BB962C8B-B14F-4D97-AF65-F5344CB8AC3E}">
        <p14:creationId xmlns:p14="http://schemas.microsoft.com/office/powerpoint/2010/main" val="384697806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5: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9" name="Google Shape;89;p5: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SzPts val="275"/>
              <a:buFont typeface="Arial"/>
              <a:buNone/>
            </a:pPr>
            <a:r>
              <a:rPr lang="en-US" sz="1100" b="0" i="0" u="none" strike="noStrike" cap="none" dirty="0"/>
              <a:t>Top row:  Words and font align well.</a:t>
            </a:r>
          </a:p>
          <a:p>
            <a:pPr marL="0" marR="0" lvl="0" indent="0" algn="l" rtl="0">
              <a:spcBef>
                <a:spcPts val="0"/>
              </a:spcBef>
              <a:spcAft>
                <a:spcPts val="0"/>
              </a:spcAft>
              <a:buSzPts val="275"/>
              <a:buFont typeface="Arial"/>
              <a:buNone/>
            </a:pPr>
            <a:endParaRPr lang="en-US" sz="1100" b="0" i="0" u="none" strike="noStrike" cap="none" dirty="0"/>
          </a:p>
          <a:p>
            <a:pPr marL="0" marR="0" lvl="0" indent="0" algn="l" rtl="0">
              <a:spcBef>
                <a:spcPts val="0"/>
              </a:spcBef>
              <a:spcAft>
                <a:spcPts val="0"/>
              </a:spcAft>
              <a:buSzPts val="275"/>
              <a:buFont typeface="Arial"/>
              <a:buNone/>
            </a:pPr>
            <a:r>
              <a:rPr lang="en-US" sz="1100" b="0" i="0" u="none" strike="noStrike" cap="none" dirty="0"/>
              <a:t>Bottom row: Words and font contradict each other.  Avoid this scenario.</a:t>
            </a:r>
            <a:endParaRPr sz="1100" b="0" i="0" u="none" strike="noStrike" cap="none" dirty="0"/>
          </a:p>
        </p:txBody>
      </p:sp>
    </p:spTree>
    <p:extLst>
      <p:ext uri="{BB962C8B-B14F-4D97-AF65-F5344CB8AC3E}">
        <p14:creationId xmlns:p14="http://schemas.microsoft.com/office/powerpoint/2010/main" val="139438619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5: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9" name="Google Shape;89;p5: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SzPts val="275"/>
              <a:buFont typeface="Arial"/>
              <a:buNone/>
            </a:pPr>
            <a:r>
              <a:rPr lang="en-US" sz="1100" b="0" i="0" u="none" strike="noStrike" cap="none" dirty="0"/>
              <a:t>Here we present how words and fonts align.  It would not be as impactful to present Classified document with a Broadway font.</a:t>
            </a:r>
            <a:endParaRPr sz="1100" b="0" i="0" u="none" strike="noStrike" cap="none" dirty="0"/>
          </a:p>
        </p:txBody>
      </p:sp>
    </p:spTree>
    <p:extLst>
      <p:ext uri="{BB962C8B-B14F-4D97-AF65-F5344CB8AC3E}">
        <p14:creationId xmlns:p14="http://schemas.microsoft.com/office/powerpoint/2010/main" val="259448495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5: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9" name="Google Shape;89;p5: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SzPts val="275"/>
              <a:buFont typeface="Arial"/>
              <a:buNone/>
            </a:pPr>
            <a:r>
              <a:rPr lang="en-US" sz="1100" b="0" i="0" u="none" strike="noStrike" cap="none" dirty="0">
                <a:solidFill>
                  <a:srgbClr val="000000"/>
                </a:solidFill>
                <a:effectLst/>
                <a:latin typeface="Arial"/>
                <a:ea typeface="Arial"/>
                <a:cs typeface="Arial"/>
                <a:sym typeface="Arial"/>
              </a:rPr>
              <a:t>Centered text is harder to read and looks amateurish. Line up all your text to a right-hand or left-hand baseline – it will look better and be easier to follow.</a:t>
            </a:r>
            <a:endParaRPr sz="1100" b="0" i="0" u="none" strike="noStrike" cap="none" dirty="0"/>
          </a:p>
        </p:txBody>
      </p:sp>
    </p:spTree>
    <p:extLst>
      <p:ext uri="{BB962C8B-B14F-4D97-AF65-F5344CB8AC3E}">
        <p14:creationId xmlns:p14="http://schemas.microsoft.com/office/powerpoint/2010/main" val="190284627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5: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9" name="Google Shape;89;p5: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SzPts val="275"/>
              <a:buFont typeface="Arial"/>
              <a:buNone/>
            </a:pPr>
            <a:r>
              <a:rPr lang="en-US" sz="1100" b="0" i="0" u="none" strike="noStrike" cap="none" dirty="0"/>
              <a:t>Find colors for the background and foreground that have good contrast.</a:t>
            </a:r>
          </a:p>
          <a:p>
            <a:pPr marL="0" marR="0" lvl="0" indent="0" algn="l" rtl="0">
              <a:spcBef>
                <a:spcPts val="0"/>
              </a:spcBef>
              <a:spcAft>
                <a:spcPts val="0"/>
              </a:spcAft>
              <a:buSzPts val="275"/>
              <a:buFont typeface="Arial"/>
              <a:buNone/>
            </a:pPr>
            <a:r>
              <a:rPr lang="en-US" sz="1100" b="0" i="0" u="none" strike="noStrike" cap="none" dirty="0"/>
              <a:t>Blue and yellow contrast well with the white and black background, respectively.</a:t>
            </a:r>
          </a:p>
          <a:p>
            <a:pPr marL="0" marR="0" lvl="0" indent="0" algn="l" rtl="0">
              <a:spcBef>
                <a:spcPts val="0"/>
              </a:spcBef>
              <a:spcAft>
                <a:spcPts val="0"/>
              </a:spcAft>
              <a:buSzPts val="275"/>
              <a:buFont typeface="Arial"/>
              <a:buNone/>
            </a:pPr>
            <a:r>
              <a:rPr lang="en-US" sz="1100" b="0" i="0" u="none" strike="noStrike" cap="none" dirty="0"/>
              <a:t>Blue and yellow do not contrast well with the black and white background, respectively.</a:t>
            </a:r>
            <a:endParaRPr sz="1100" b="0" i="0" u="none" strike="noStrike" cap="none" dirty="0"/>
          </a:p>
        </p:txBody>
      </p:sp>
    </p:spTree>
    <p:extLst>
      <p:ext uri="{BB962C8B-B14F-4D97-AF65-F5344CB8AC3E}">
        <p14:creationId xmlns:p14="http://schemas.microsoft.com/office/powerpoint/2010/main" val="297054928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5: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9" name="Google Shape;89;p5: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SzPts val="275"/>
              <a:buFont typeface="Arial"/>
              <a:buNone/>
            </a:pPr>
            <a:r>
              <a:rPr lang="en-US" sz="1100" b="0" i="0" u="none" strike="noStrike" cap="none" dirty="0"/>
              <a:t>Avoid using color gradients. They create an interesting illusion that can be very distracting.</a:t>
            </a:r>
          </a:p>
          <a:p>
            <a:pPr marL="0" marR="0" lvl="0" indent="0" algn="l" rtl="0">
              <a:spcBef>
                <a:spcPts val="0"/>
              </a:spcBef>
              <a:spcAft>
                <a:spcPts val="0"/>
              </a:spcAft>
              <a:buSzPts val="275"/>
              <a:buFont typeface="Arial"/>
              <a:buNone/>
            </a:pPr>
            <a:r>
              <a:rPr lang="en-US" sz="1100" b="0" i="0" u="none" strike="noStrike" cap="none" dirty="0"/>
              <a:t>Notice how difficult it is to read the text across (Note that the font is the same color throughout!)</a:t>
            </a:r>
            <a:endParaRPr sz="1100" b="0" i="0" u="none" strike="noStrike" cap="none" dirty="0"/>
          </a:p>
        </p:txBody>
      </p:sp>
    </p:spTree>
    <p:extLst>
      <p:ext uri="{BB962C8B-B14F-4D97-AF65-F5344CB8AC3E}">
        <p14:creationId xmlns:p14="http://schemas.microsoft.com/office/powerpoint/2010/main" val="170858605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5: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9" name="Google Shape;89;p5: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r>
              <a:rPr lang="en-US" sz="1100" b="1" i="0" u="none" strike="noStrike" cap="none" dirty="0">
                <a:solidFill>
                  <a:srgbClr val="000000"/>
                </a:solidFill>
                <a:effectLst/>
                <a:latin typeface="Arial"/>
                <a:ea typeface="Arial"/>
                <a:cs typeface="Arial"/>
                <a:sym typeface="Arial"/>
              </a:rPr>
              <a:t>- </a:t>
            </a:r>
            <a:r>
              <a:rPr lang="en-US" sz="1100" b="0" i="0" u="none" strike="noStrike" cap="none" dirty="0">
                <a:solidFill>
                  <a:srgbClr val="000000"/>
                </a:solidFill>
                <a:effectLst/>
                <a:latin typeface="Arial"/>
                <a:ea typeface="Arial"/>
                <a:cs typeface="Arial"/>
                <a:sym typeface="Arial"/>
              </a:rPr>
              <a:t>Sans serif font for body text. Sans serifs like Arial, Helvetica, or Calibri tend to be the easiest to read on screens.</a:t>
            </a:r>
          </a:p>
          <a:p>
            <a:r>
              <a:rPr lang="en-US" sz="1100" b="0" i="0" u="none" strike="noStrike" cap="none" dirty="0">
                <a:solidFill>
                  <a:srgbClr val="000000"/>
                </a:solidFill>
                <a:effectLst/>
                <a:latin typeface="Arial"/>
                <a:ea typeface="Arial"/>
                <a:cs typeface="Arial"/>
                <a:sym typeface="Arial"/>
              </a:rPr>
              <a:t>- Decorative fonts </a:t>
            </a:r>
            <a:r>
              <a:rPr lang="en-US" sz="1100" b="0" i="1" u="none" strike="noStrike" cap="none" dirty="0">
                <a:solidFill>
                  <a:srgbClr val="000000"/>
                </a:solidFill>
                <a:effectLst/>
                <a:latin typeface="Arial"/>
                <a:ea typeface="Arial"/>
                <a:cs typeface="Arial"/>
                <a:sym typeface="Arial"/>
              </a:rPr>
              <a:t>only</a:t>
            </a:r>
            <a:r>
              <a:rPr lang="en-US" sz="1100" b="0" i="0" u="none" strike="noStrike" cap="none" dirty="0">
                <a:solidFill>
                  <a:srgbClr val="000000"/>
                </a:solidFill>
                <a:effectLst/>
                <a:latin typeface="Arial"/>
                <a:ea typeface="Arial"/>
                <a:cs typeface="Arial"/>
                <a:sym typeface="Arial"/>
              </a:rPr>
              <a:t> for slide headers, and then </a:t>
            </a:r>
            <a:r>
              <a:rPr lang="en-US" sz="1100" b="0" i="1" u="none" strike="noStrike" cap="none" dirty="0">
                <a:solidFill>
                  <a:srgbClr val="000000"/>
                </a:solidFill>
                <a:effectLst/>
                <a:latin typeface="Arial"/>
                <a:ea typeface="Arial"/>
                <a:cs typeface="Arial"/>
                <a:sym typeface="Arial"/>
              </a:rPr>
              <a:t>only</a:t>
            </a:r>
            <a:r>
              <a:rPr lang="en-US" sz="1100" b="0" i="0" u="none" strike="noStrike" cap="none" dirty="0">
                <a:solidFill>
                  <a:srgbClr val="000000"/>
                </a:solidFill>
                <a:effectLst/>
                <a:latin typeface="Arial"/>
                <a:ea typeface="Arial"/>
                <a:cs typeface="Arial"/>
                <a:sym typeface="Arial"/>
              </a:rPr>
              <a:t> if they’re easy to read. Decorative fonts –calligraphy, German blackface, futuristic, psychotic handwriting, flowers, art nouveau, etc. – are hard to read and should be reserved only for large headlines at the top of the page. Better yet, stick to a classy serif font like Georgia or Baskerville.</a:t>
            </a:r>
          </a:p>
          <a:p>
            <a:pPr>
              <a:buFontTx/>
              <a:buChar char="-"/>
            </a:pPr>
            <a:r>
              <a:rPr lang="en-US" sz="1100" b="0" i="0" u="none" strike="noStrike" cap="none" dirty="0">
                <a:solidFill>
                  <a:srgbClr val="000000"/>
                </a:solidFill>
                <a:effectLst/>
                <a:latin typeface="Arial"/>
                <a:ea typeface="Arial"/>
                <a:cs typeface="Arial"/>
                <a:sym typeface="Arial"/>
              </a:rPr>
              <a:t>Align text left or right. Centered text is harder to read and looks amateurish. Line up all your text to a right-hand or left-hand baseline – it will look better and be easier to follow.</a:t>
            </a:r>
          </a:p>
          <a:p>
            <a:pPr>
              <a:buFontTx/>
              <a:buChar char="-"/>
            </a:pPr>
            <a:r>
              <a:rPr lang="en-US" sz="1100" b="0" i="0" u="none" strike="noStrike" cap="none" dirty="0">
                <a:solidFill>
                  <a:srgbClr val="000000"/>
                </a:solidFill>
                <a:effectLst/>
                <a:latin typeface="Arial"/>
                <a:ea typeface="Arial"/>
                <a:cs typeface="Arial"/>
                <a:sym typeface="Arial"/>
              </a:rPr>
              <a:t>Contrast: use good contrast between font color and background</a:t>
            </a:r>
          </a:p>
        </p:txBody>
      </p:sp>
    </p:spTree>
    <p:extLst>
      <p:ext uri="{BB962C8B-B14F-4D97-AF65-F5344CB8AC3E}">
        <p14:creationId xmlns:p14="http://schemas.microsoft.com/office/powerpoint/2010/main" val="324707882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p3: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7" name="Google Shape;67;p3: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SzPts val="275"/>
              <a:buFont typeface="Arial"/>
              <a:buNone/>
            </a:pPr>
            <a:endParaRPr sz="1100" b="0" i="0" u="none" strike="noStrike" cap="none"/>
          </a:p>
        </p:txBody>
      </p:sp>
    </p:spTree>
    <p:extLst>
      <p:ext uri="{BB962C8B-B14F-4D97-AF65-F5344CB8AC3E}">
        <p14:creationId xmlns:p14="http://schemas.microsoft.com/office/powerpoint/2010/main" val="234960844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5: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9" name="Google Shape;89;p5: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SzPts val="275"/>
              <a:buFont typeface="Arial"/>
              <a:buNone/>
            </a:pPr>
            <a:r>
              <a:rPr lang="en-US" sz="1100" b="0" i="0" u="none" strike="noStrike" cap="none" dirty="0"/>
              <a:t>Low quality image is not good</a:t>
            </a:r>
          </a:p>
          <a:p>
            <a:pPr marL="0" marR="0" lvl="0" indent="0" algn="l" rtl="0">
              <a:spcBef>
                <a:spcPts val="0"/>
              </a:spcBef>
              <a:spcAft>
                <a:spcPts val="0"/>
              </a:spcAft>
              <a:buSzPts val="275"/>
              <a:buFont typeface="Arial"/>
              <a:buNone/>
            </a:pPr>
            <a:r>
              <a:rPr lang="en-US" sz="1100" b="0" i="0" u="none" strike="noStrike" cap="none" dirty="0"/>
              <a:t>Avoid clipart</a:t>
            </a:r>
          </a:p>
          <a:p>
            <a:pPr marL="0" marR="0" lvl="0" indent="0" algn="l" rtl="0">
              <a:spcBef>
                <a:spcPts val="0"/>
              </a:spcBef>
              <a:spcAft>
                <a:spcPts val="0"/>
              </a:spcAft>
              <a:buSzPts val="275"/>
              <a:buFont typeface="Arial"/>
              <a:buNone/>
            </a:pPr>
            <a:r>
              <a:rPr lang="en-US" sz="1100" b="0" i="0" u="none" strike="noStrike" cap="none" dirty="0"/>
              <a:t>Image Source: https://</a:t>
            </a:r>
            <a:r>
              <a:rPr lang="en-US" sz="1100" b="0" i="0" u="none" strike="noStrike" cap="none" dirty="0" err="1"/>
              <a:t>commons.wikimedia.org</a:t>
            </a:r>
            <a:r>
              <a:rPr lang="en-US" sz="1100" b="0" i="0" u="none" strike="noStrike" cap="none" dirty="0"/>
              <a:t>/wiki/File:6990634-panda-hug.jpg</a:t>
            </a:r>
            <a:endParaRPr sz="1100" b="0" i="0" u="none" strike="noStrike" cap="none" dirty="0"/>
          </a:p>
        </p:txBody>
      </p:sp>
    </p:spTree>
    <p:extLst>
      <p:ext uri="{BB962C8B-B14F-4D97-AF65-F5344CB8AC3E}">
        <p14:creationId xmlns:p14="http://schemas.microsoft.com/office/powerpoint/2010/main" val="289261411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5: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9" name="Google Shape;89;p5: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SzPts val="275"/>
              <a:buFont typeface="Arial"/>
              <a:buNone/>
            </a:pPr>
            <a:r>
              <a:rPr lang="en-US" sz="1100" b="0" i="0" u="none" strike="noStrike" cap="none" dirty="0"/>
              <a:t>High quality image is better</a:t>
            </a:r>
          </a:p>
          <a:p>
            <a:pPr marL="0" marR="0" lvl="0" indent="0" algn="l" rtl="0">
              <a:spcBef>
                <a:spcPts val="0"/>
              </a:spcBef>
              <a:spcAft>
                <a:spcPts val="0"/>
              </a:spcAft>
              <a:buSzPts val="275"/>
              <a:buFont typeface="Arial"/>
              <a:buNone/>
            </a:pPr>
            <a:r>
              <a:rPr lang="en-US" sz="1100" b="0" i="0" u="none" strike="noStrike" cap="none" dirty="0"/>
              <a:t>Image Source: https://</a:t>
            </a:r>
            <a:r>
              <a:rPr lang="en-US" sz="1100" b="0" i="0" u="none" strike="noStrike" cap="none" dirty="0" err="1"/>
              <a:t>commons.wikimedia.org</a:t>
            </a:r>
            <a:r>
              <a:rPr lang="en-US" sz="1100" b="0" i="0" u="none" strike="noStrike" cap="none" dirty="0"/>
              <a:t>/wiki/File:6990634-panda-hug.jpg</a:t>
            </a:r>
            <a:endParaRPr sz="1100" b="0" i="0" u="none" strike="noStrike" cap="none" dirty="0"/>
          </a:p>
        </p:txBody>
      </p:sp>
    </p:spTree>
    <p:extLst>
      <p:ext uri="{BB962C8B-B14F-4D97-AF65-F5344CB8AC3E}">
        <p14:creationId xmlns:p14="http://schemas.microsoft.com/office/powerpoint/2010/main" val="22406679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5: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9" name="Google Shape;89;p5: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SzPts val="275"/>
              <a:buFont typeface="Arial"/>
              <a:buNone/>
            </a:pPr>
            <a:endParaRPr sz="1100" b="0" i="0" u="none" strike="noStrike" cap="none" dirty="0"/>
          </a:p>
        </p:txBody>
      </p:sp>
    </p:spTree>
    <p:extLst>
      <p:ext uri="{BB962C8B-B14F-4D97-AF65-F5344CB8AC3E}">
        <p14:creationId xmlns:p14="http://schemas.microsoft.com/office/powerpoint/2010/main" val="324281293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5: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9" name="Google Shape;89;p5: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SzPts val="275"/>
              <a:buFont typeface="Arial"/>
              <a:buNone/>
            </a:pPr>
            <a:r>
              <a:rPr lang="en-US" sz="1100" b="0" i="0" u="none" strike="noStrike" cap="none" dirty="0">
                <a:solidFill>
                  <a:srgbClr val="000000"/>
                </a:solidFill>
                <a:effectLst/>
                <a:latin typeface="Arial"/>
                <a:ea typeface="Arial"/>
                <a:cs typeface="Arial"/>
                <a:sym typeface="Arial"/>
              </a:rPr>
              <a:t>Images can help emphasize.  This is a simple boring slide</a:t>
            </a:r>
            <a:endParaRPr sz="1100" b="0" i="0" u="none" strike="noStrike" cap="none" dirty="0"/>
          </a:p>
        </p:txBody>
      </p:sp>
    </p:spTree>
    <p:extLst>
      <p:ext uri="{BB962C8B-B14F-4D97-AF65-F5344CB8AC3E}">
        <p14:creationId xmlns:p14="http://schemas.microsoft.com/office/powerpoint/2010/main" val="72527335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5: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9" name="Google Shape;89;p5: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SzPts val="275"/>
              <a:buFont typeface="Arial"/>
              <a:buNone/>
            </a:pPr>
            <a:r>
              <a:rPr lang="en-US" sz="1100" b="0" i="0" u="none" strike="noStrike" cap="none" dirty="0">
                <a:solidFill>
                  <a:srgbClr val="000000"/>
                </a:solidFill>
                <a:effectLst/>
                <a:latin typeface="Arial"/>
                <a:ea typeface="Arial"/>
                <a:cs typeface="Arial"/>
                <a:sym typeface="Arial"/>
              </a:rPr>
              <a:t>This slide </a:t>
            </a:r>
            <a:r>
              <a:rPr lang="en-US" sz="1100" b="0" i="0" u="none" strike="noStrike" cap="none">
                <a:solidFill>
                  <a:srgbClr val="000000"/>
                </a:solidFill>
                <a:effectLst/>
                <a:latin typeface="Arial"/>
                <a:ea typeface="Arial"/>
                <a:cs typeface="Arial"/>
                <a:sym typeface="Arial"/>
              </a:rPr>
              <a:t>is more </a:t>
            </a:r>
            <a:r>
              <a:rPr lang="en-US" sz="1100" b="0" i="0" u="none" strike="noStrike" cap="none" dirty="0">
                <a:solidFill>
                  <a:srgbClr val="000000"/>
                </a:solidFill>
                <a:effectLst/>
                <a:latin typeface="Arial"/>
                <a:ea typeface="Arial"/>
                <a:cs typeface="Arial"/>
                <a:sym typeface="Arial"/>
              </a:rPr>
              <a:t>appealing, and more memorable</a:t>
            </a:r>
          </a:p>
          <a:p>
            <a:pPr marL="0" marR="0" lvl="0" indent="0" algn="l" rtl="0">
              <a:spcBef>
                <a:spcPts val="0"/>
              </a:spcBef>
              <a:spcAft>
                <a:spcPts val="0"/>
              </a:spcAft>
              <a:buSzPts val="275"/>
              <a:buFont typeface="Arial"/>
              <a:buNone/>
            </a:pPr>
            <a:r>
              <a:rPr lang="en-US" sz="1100" b="0" i="0" u="none" strike="noStrike" cap="none" dirty="0">
                <a:solidFill>
                  <a:srgbClr val="000000"/>
                </a:solidFill>
                <a:effectLst/>
                <a:latin typeface="Arial"/>
                <a:ea typeface="Arial"/>
                <a:cs typeface="Arial"/>
                <a:sym typeface="Arial"/>
              </a:rPr>
              <a:t>https://</a:t>
            </a:r>
            <a:r>
              <a:rPr lang="en-US" sz="1100" b="0" i="0" u="none" strike="noStrike" cap="none" dirty="0" err="1">
                <a:solidFill>
                  <a:srgbClr val="000000"/>
                </a:solidFill>
                <a:effectLst/>
                <a:latin typeface="Arial"/>
                <a:ea typeface="Arial"/>
                <a:cs typeface="Arial"/>
                <a:sym typeface="Arial"/>
              </a:rPr>
              <a:t>pixabay.com</a:t>
            </a:r>
            <a:r>
              <a:rPr lang="en-US" sz="1100" b="0" i="0" u="none" strike="noStrike" cap="none" dirty="0">
                <a:solidFill>
                  <a:srgbClr val="000000"/>
                </a:solidFill>
                <a:effectLst/>
                <a:latin typeface="Arial"/>
                <a:ea typeface="Arial"/>
                <a:cs typeface="Arial"/>
                <a:sym typeface="Arial"/>
              </a:rPr>
              <a:t>/</a:t>
            </a:r>
            <a:r>
              <a:rPr lang="en-US" sz="1100" b="0" i="0" u="none" strike="noStrike" cap="none" dirty="0" err="1">
                <a:solidFill>
                  <a:srgbClr val="000000"/>
                </a:solidFill>
                <a:effectLst/>
                <a:latin typeface="Arial"/>
                <a:ea typeface="Arial"/>
                <a:cs typeface="Arial"/>
                <a:sym typeface="Arial"/>
              </a:rPr>
              <a:t>en</a:t>
            </a:r>
            <a:r>
              <a:rPr lang="en-US" sz="1100" b="0" i="0" u="none" strike="noStrike" cap="none" dirty="0">
                <a:solidFill>
                  <a:srgbClr val="000000"/>
                </a:solidFill>
                <a:effectLst/>
                <a:latin typeface="Arial"/>
                <a:ea typeface="Arial"/>
                <a:cs typeface="Arial"/>
                <a:sym typeface="Arial"/>
              </a:rPr>
              <a:t>/knowledge-book-library-glasses-1052010/</a:t>
            </a:r>
          </a:p>
          <a:p>
            <a:pPr marL="0" marR="0" lvl="0" indent="0" algn="l" rtl="0">
              <a:spcBef>
                <a:spcPts val="0"/>
              </a:spcBef>
              <a:spcAft>
                <a:spcPts val="0"/>
              </a:spcAft>
              <a:buSzPts val="275"/>
              <a:buFont typeface="Arial"/>
              <a:buNone/>
            </a:pPr>
            <a:r>
              <a:rPr lang="en-US" sz="1100" b="0" i="0" u="none" strike="noStrike" cap="none" dirty="0"/>
              <a:t>https://</a:t>
            </a:r>
            <a:r>
              <a:rPr lang="en-US" sz="1100" b="0" i="0" u="none" strike="noStrike" cap="none" dirty="0" err="1"/>
              <a:t>pixabay.com</a:t>
            </a:r>
            <a:r>
              <a:rPr lang="en-US" sz="1100" b="0" i="0" u="none" strike="noStrike" cap="none" dirty="0"/>
              <a:t>/</a:t>
            </a:r>
            <a:r>
              <a:rPr lang="en-US" sz="1100" b="0" i="0" u="none" strike="noStrike" cap="none" dirty="0" err="1"/>
              <a:t>en</a:t>
            </a:r>
            <a:r>
              <a:rPr lang="en-US" sz="1100" b="0" i="0" u="none" strike="noStrike" cap="none" dirty="0"/>
              <a:t>/yoga-strength-people-woman-2587066/</a:t>
            </a:r>
          </a:p>
          <a:p>
            <a:pPr marL="0" marR="0" lvl="0" indent="0" algn="l" rtl="0">
              <a:spcBef>
                <a:spcPts val="0"/>
              </a:spcBef>
              <a:spcAft>
                <a:spcPts val="0"/>
              </a:spcAft>
              <a:buSzPts val="275"/>
              <a:buFont typeface="Arial"/>
              <a:buNone/>
            </a:pPr>
            <a:r>
              <a:rPr lang="en-US" sz="1100" b="0" i="0" u="none" strike="noStrike" cap="none" dirty="0"/>
              <a:t>https://</a:t>
            </a:r>
            <a:r>
              <a:rPr lang="en-US" sz="1100" b="0" i="0" u="none" strike="noStrike" cap="none" dirty="0" err="1"/>
              <a:t>pixabay.com</a:t>
            </a:r>
            <a:r>
              <a:rPr lang="en-US" sz="1100" b="0" i="0" u="none" strike="noStrike" cap="none" dirty="0"/>
              <a:t>/</a:t>
            </a:r>
            <a:r>
              <a:rPr lang="en-US" sz="1100" b="0" i="0" u="none" strike="noStrike" cap="none" dirty="0" err="1"/>
              <a:t>en</a:t>
            </a:r>
            <a:r>
              <a:rPr lang="en-US" sz="1100" b="0" i="0" u="none" strike="noStrike" cap="none" dirty="0"/>
              <a:t>/friendship-dog-however-friends-2939535/</a:t>
            </a:r>
            <a:endParaRPr sz="1100" b="0" i="0" u="none" strike="noStrike" cap="none" dirty="0"/>
          </a:p>
        </p:txBody>
      </p:sp>
    </p:spTree>
    <p:extLst>
      <p:ext uri="{BB962C8B-B14F-4D97-AF65-F5344CB8AC3E}">
        <p14:creationId xmlns:p14="http://schemas.microsoft.com/office/powerpoint/2010/main" val="127084433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5: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9" name="Google Shape;89;p5: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SzPts val="275"/>
              <a:buFont typeface="Arial"/>
              <a:buNone/>
            </a:pPr>
            <a:r>
              <a:rPr lang="en-US" sz="1100" b="0" i="0" u="none" strike="noStrike" cap="none" dirty="0"/>
              <a:t>High quality image is better</a:t>
            </a:r>
          </a:p>
          <a:p>
            <a:pPr marL="0" marR="0" lvl="0" indent="0" algn="l" rtl="0">
              <a:spcBef>
                <a:spcPts val="0"/>
              </a:spcBef>
              <a:spcAft>
                <a:spcPts val="0"/>
              </a:spcAft>
              <a:buSzPts val="275"/>
              <a:buFont typeface="Arial"/>
              <a:buNone/>
            </a:pPr>
            <a:r>
              <a:rPr lang="en-US" sz="1100" b="0" i="0" u="none" strike="noStrike" cap="none" dirty="0"/>
              <a:t>https://</a:t>
            </a:r>
            <a:r>
              <a:rPr lang="en-US" sz="1100" b="0" i="0" u="none" strike="noStrike" cap="none" dirty="0" err="1"/>
              <a:t>commons.wikimedia.org</a:t>
            </a:r>
            <a:r>
              <a:rPr lang="en-US" sz="1100" b="0" i="0" u="none" strike="noStrike" cap="none" dirty="0"/>
              <a:t>/wiki/</a:t>
            </a:r>
            <a:r>
              <a:rPr lang="en-US" sz="1100" b="0" i="0" u="none" strike="noStrike" cap="none" dirty="0" err="1"/>
              <a:t>File:Arcsecant.svg</a:t>
            </a:r>
            <a:endParaRPr sz="1100" b="0" i="0" u="none" strike="noStrike" cap="none" dirty="0"/>
          </a:p>
        </p:txBody>
      </p:sp>
    </p:spTree>
    <p:extLst>
      <p:ext uri="{BB962C8B-B14F-4D97-AF65-F5344CB8AC3E}">
        <p14:creationId xmlns:p14="http://schemas.microsoft.com/office/powerpoint/2010/main" val="280622672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5: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9" name="Google Shape;89;p5: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SzPts val="275"/>
              <a:buFont typeface="Arial"/>
              <a:buNone/>
            </a:pPr>
            <a:r>
              <a:rPr lang="en-US" sz="1100" b="0" i="0" u="none" strike="noStrike" cap="none" dirty="0"/>
              <a:t>Avoid jpg</a:t>
            </a:r>
            <a:endParaRPr sz="1100" b="0" i="0" u="none" strike="noStrike" cap="none" dirty="0"/>
          </a:p>
        </p:txBody>
      </p:sp>
    </p:spTree>
    <p:extLst>
      <p:ext uri="{BB962C8B-B14F-4D97-AF65-F5344CB8AC3E}">
        <p14:creationId xmlns:p14="http://schemas.microsoft.com/office/powerpoint/2010/main" val="99882573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5: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9" name="Google Shape;89;p5: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SzPts val="275"/>
              <a:buFont typeface="Arial"/>
              <a:buNone/>
            </a:pPr>
            <a:r>
              <a:rPr lang="en-US" sz="1100" b="0" i="0" u="none" strike="noStrike" cap="none" dirty="0">
                <a:solidFill>
                  <a:srgbClr val="000000"/>
                </a:solidFill>
                <a:effectLst/>
                <a:latin typeface="Arial"/>
                <a:ea typeface="Arial"/>
                <a:cs typeface="Arial"/>
                <a:sym typeface="Arial"/>
              </a:rPr>
              <a:t>People are more likely to take you seriously if your presentation is visually appealing. </a:t>
            </a:r>
          </a:p>
          <a:p>
            <a:pPr marL="0" marR="0" lvl="0" indent="0" algn="l" rtl="0">
              <a:spcBef>
                <a:spcPts val="0"/>
              </a:spcBef>
              <a:spcAft>
                <a:spcPts val="0"/>
              </a:spcAft>
              <a:buSzPts val="275"/>
              <a:buFont typeface="Arial"/>
              <a:buNone/>
            </a:pPr>
            <a:r>
              <a:rPr lang="en-US" sz="1100" b="0" i="0" u="none" strike="noStrike" cap="none" dirty="0">
                <a:solidFill>
                  <a:srgbClr val="000000"/>
                </a:solidFill>
                <a:effectLst/>
                <a:latin typeface="Arial"/>
                <a:ea typeface="Arial"/>
                <a:cs typeface="Arial"/>
                <a:sym typeface="Arial"/>
              </a:rPr>
              <a:t>Users view attractive design as more usable.</a:t>
            </a:r>
            <a:endParaRPr sz="1100" b="0" i="0" u="none" strike="noStrike" cap="none" dirty="0"/>
          </a:p>
        </p:txBody>
      </p:sp>
    </p:spTree>
    <p:extLst>
      <p:ext uri="{BB962C8B-B14F-4D97-AF65-F5344CB8AC3E}">
        <p14:creationId xmlns:p14="http://schemas.microsoft.com/office/powerpoint/2010/main" val="110359477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p3: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7" name="Google Shape;67;p3: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SzPts val="275"/>
              <a:buFont typeface="Arial"/>
              <a:buNone/>
            </a:pPr>
            <a:endParaRPr sz="1100" b="0" i="0" u="none" strike="noStrike" cap="none"/>
          </a:p>
        </p:txBody>
      </p:sp>
    </p:spTree>
    <p:extLst>
      <p:ext uri="{BB962C8B-B14F-4D97-AF65-F5344CB8AC3E}">
        <p14:creationId xmlns:p14="http://schemas.microsoft.com/office/powerpoint/2010/main" val="380813250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5: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9" name="Google Shape;89;p5: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r>
              <a:rPr lang="en-US" sz="1100" b="0" i="0" u="none" strike="noStrike" cap="none" dirty="0">
                <a:solidFill>
                  <a:srgbClr val="000000"/>
                </a:solidFill>
                <a:effectLst/>
                <a:latin typeface="Arial"/>
                <a:ea typeface="Arial"/>
                <a:cs typeface="Arial"/>
                <a:sym typeface="Arial"/>
              </a:rPr>
              <a:t>How you talk to a room full of medical professionals should be different from the way you address a room full of young entrepreneurs. Everything, should be different. Your topic selection, the language you use, the examples you give to illustrate points, and the little bits of humor included should be tailored specifically with your target audience in mind. </a:t>
            </a:r>
          </a:p>
        </p:txBody>
      </p:sp>
    </p:spTree>
    <p:extLst>
      <p:ext uri="{BB962C8B-B14F-4D97-AF65-F5344CB8AC3E}">
        <p14:creationId xmlns:p14="http://schemas.microsoft.com/office/powerpoint/2010/main" val="91446201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5: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9" name="Google Shape;89;p5: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SzPts val="275"/>
              <a:buFont typeface="Arial"/>
              <a:buNone/>
            </a:pPr>
            <a:endParaRPr sz="1100" b="0" i="0" u="none" strike="noStrike" cap="none" dirty="0"/>
          </a:p>
        </p:txBody>
      </p:sp>
    </p:spTree>
    <p:extLst>
      <p:ext uri="{BB962C8B-B14F-4D97-AF65-F5344CB8AC3E}">
        <p14:creationId xmlns:p14="http://schemas.microsoft.com/office/powerpoint/2010/main" val="193222630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5: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9" name="Google Shape;89;p5: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275"/>
              <a:buFont typeface="Arial"/>
              <a:buNone/>
              <a:tabLst/>
              <a:defRPr/>
            </a:pPr>
            <a:r>
              <a:rPr lang="en-US" sz="1100" dirty="0">
                <a:solidFill>
                  <a:srgbClr val="434343"/>
                </a:solidFill>
                <a:latin typeface="Proxima Nova"/>
                <a:sym typeface="Proxima Nova"/>
              </a:rPr>
              <a:t>Provide the right amount of detail</a:t>
            </a:r>
          </a:p>
          <a:p>
            <a:pPr marL="0" marR="0" lvl="0" indent="0" algn="l" defTabSz="914400" rtl="0" eaLnBrk="1" fontAlgn="auto" latinLnBrk="0" hangingPunct="1">
              <a:lnSpc>
                <a:spcPct val="100000"/>
              </a:lnSpc>
              <a:spcBef>
                <a:spcPts val="0"/>
              </a:spcBef>
              <a:spcAft>
                <a:spcPts val="0"/>
              </a:spcAft>
              <a:buClr>
                <a:srgbClr val="000000"/>
              </a:buClr>
              <a:buSzPts val="275"/>
              <a:buFont typeface="Arial"/>
              <a:buNone/>
              <a:tabLst/>
              <a:defRPr/>
            </a:pPr>
            <a:r>
              <a:rPr lang="en-US" sz="1100" dirty="0">
                <a:solidFill>
                  <a:srgbClr val="434343"/>
                </a:solidFill>
                <a:latin typeface="Proxima Nova"/>
                <a:sym typeface="Proxima Nova"/>
              </a:rPr>
              <a:t>Too much or too little detail are both counterproductive</a:t>
            </a:r>
          </a:p>
          <a:p>
            <a:pPr marL="0" marR="0" lvl="0" indent="0" algn="l" rtl="0">
              <a:spcBef>
                <a:spcPts val="0"/>
              </a:spcBef>
              <a:spcAft>
                <a:spcPts val="0"/>
              </a:spcAft>
              <a:buSzPts val="275"/>
              <a:buFont typeface="Arial"/>
              <a:buNone/>
            </a:pPr>
            <a:endParaRPr sz="1100" b="0" i="0" u="none" strike="noStrike" cap="none" dirty="0"/>
          </a:p>
        </p:txBody>
      </p:sp>
    </p:spTree>
    <p:extLst>
      <p:ext uri="{BB962C8B-B14F-4D97-AF65-F5344CB8AC3E}">
        <p14:creationId xmlns:p14="http://schemas.microsoft.com/office/powerpoint/2010/main" val="119790348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p3: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7" name="Google Shape;67;p3: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SzPts val="275"/>
              <a:buFont typeface="Arial"/>
              <a:buNone/>
            </a:pPr>
            <a:endParaRPr sz="1100" b="0" i="0" u="none" strike="noStrike" cap="none"/>
          </a:p>
        </p:txBody>
      </p:sp>
    </p:spTree>
    <p:extLst>
      <p:ext uri="{BB962C8B-B14F-4D97-AF65-F5344CB8AC3E}">
        <p14:creationId xmlns:p14="http://schemas.microsoft.com/office/powerpoint/2010/main" val="35621904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5: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9" name="Google Shape;89;p5: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SzPts val="275"/>
              <a:buFont typeface="Arial"/>
              <a:buNone/>
            </a:pPr>
            <a:endParaRPr sz="1100" b="0" i="0" u="none" strike="noStrike" cap="none" dirty="0"/>
          </a:p>
        </p:txBody>
      </p:sp>
    </p:spTree>
    <p:extLst>
      <p:ext uri="{BB962C8B-B14F-4D97-AF65-F5344CB8AC3E}">
        <p14:creationId xmlns:p14="http://schemas.microsoft.com/office/powerpoint/2010/main" val="275727008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5: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9" name="Google Shape;89;p5: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SzPts val="275"/>
              <a:buFont typeface="Arial"/>
              <a:buNone/>
            </a:pPr>
            <a:r>
              <a:rPr lang="en-US" sz="1100" b="0" i="0" u="none" strike="noStrike" cap="none" dirty="0"/>
              <a:t>It’s hard to be brief! Make sure you dedicate enough time removing anything unnecessary,</a:t>
            </a:r>
            <a:endParaRPr sz="1100" b="0" i="0" u="none" strike="noStrike" cap="none" dirty="0"/>
          </a:p>
        </p:txBody>
      </p:sp>
    </p:spTree>
    <p:extLst>
      <p:ext uri="{BB962C8B-B14F-4D97-AF65-F5344CB8AC3E}">
        <p14:creationId xmlns:p14="http://schemas.microsoft.com/office/powerpoint/2010/main" val="104264337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5: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9" name="Google Shape;89;p5: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a:buFontTx/>
              <a:buChar char="-"/>
            </a:pPr>
            <a:r>
              <a:rPr lang="en-US" sz="1100" b="0" i="0" u="none" strike="noStrike" cap="none" dirty="0"/>
              <a:t>Vary sentence length: </a:t>
            </a:r>
            <a:r>
              <a:rPr lang="en-US" sz="1100" b="0" i="0" u="none" strike="noStrike" cap="none" dirty="0">
                <a:solidFill>
                  <a:srgbClr val="000000"/>
                </a:solidFill>
                <a:effectLst/>
                <a:latin typeface="Arial"/>
                <a:ea typeface="Arial"/>
                <a:cs typeface="Arial"/>
                <a:sym typeface="Arial"/>
              </a:rPr>
              <a:t>This makes you sound more interesting and it is easier for your audience to follow. Think short and punchy. Or go long and complex for dramatic effect.</a:t>
            </a:r>
          </a:p>
          <a:p>
            <a:pPr>
              <a:buFontTx/>
              <a:buChar char="-"/>
            </a:pPr>
            <a:r>
              <a:rPr lang="en-US" sz="1100" b="0" i="0" u="none" strike="noStrike" cap="none" dirty="0">
                <a:solidFill>
                  <a:srgbClr val="000000"/>
                </a:solidFill>
                <a:effectLst/>
                <a:latin typeface="Arial"/>
                <a:ea typeface="Arial"/>
                <a:cs typeface="Arial"/>
                <a:sym typeface="Arial"/>
              </a:rPr>
              <a:t>Modulate: Do not speak in monotone for your whole presentation. Be conscious to raise and lower your voice tone. Otherwise people will tune you out.</a:t>
            </a:r>
          </a:p>
          <a:p>
            <a:pPr marL="457200" marR="0" lvl="0" indent="-228600" algn="l" defTabSz="914400" rtl="0" eaLnBrk="1" fontAlgn="auto" latinLnBrk="0" hangingPunct="1">
              <a:lnSpc>
                <a:spcPct val="100000"/>
              </a:lnSpc>
              <a:spcBef>
                <a:spcPts val="0"/>
              </a:spcBef>
              <a:spcAft>
                <a:spcPts val="0"/>
              </a:spcAft>
              <a:buClr>
                <a:srgbClr val="000000"/>
              </a:buClr>
              <a:buSzPts val="1100"/>
              <a:buFontTx/>
              <a:buChar char="-"/>
              <a:tabLst/>
              <a:defRPr/>
            </a:pPr>
            <a:r>
              <a:rPr lang="en-US" sz="1100" b="0" i="0" u="none" strike="noStrike" cap="none" dirty="0"/>
              <a:t>Speak slowly: you do not want to rush through your presentation</a:t>
            </a:r>
          </a:p>
          <a:p>
            <a:pPr>
              <a:buFontTx/>
              <a:buChar char="-"/>
            </a:pPr>
            <a:endParaRPr lang="en-US" sz="1100" b="0" i="0" u="none" strike="noStrike" cap="none" dirty="0">
              <a:solidFill>
                <a:srgbClr val="000000"/>
              </a:solidFill>
              <a:effectLst/>
              <a:latin typeface="Arial"/>
              <a:ea typeface="Arial"/>
              <a:cs typeface="Arial"/>
              <a:sym typeface="Arial"/>
            </a:endParaRPr>
          </a:p>
          <a:p>
            <a:br>
              <a:rPr lang="en-US" dirty="0"/>
            </a:br>
            <a:endParaRPr sz="1100" b="0" i="0" u="none" strike="noStrike" cap="none" dirty="0"/>
          </a:p>
        </p:txBody>
      </p:sp>
    </p:spTree>
    <p:extLst>
      <p:ext uri="{BB962C8B-B14F-4D97-AF65-F5344CB8AC3E}">
        <p14:creationId xmlns:p14="http://schemas.microsoft.com/office/powerpoint/2010/main" val="163445482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5: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9" name="Google Shape;89;p5: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endParaRPr sz="1100" b="0" i="0" u="none" strike="noStrike" cap="none" dirty="0"/>
          </a:p>
        </p:txBody>
      </p:sp>
    </p:spTree>
    <p:extLst>
      <p:ext uri="{BB962C8B-B14F-4D97-AF65-F5344CB8AC3E}">
        <p14:creationId xmlns:p14="http://schemas.microsoft.com/office/powerpoint/2010/main" val="132094272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5: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9" name="Google Shape;89;p5: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SzPts val="275"/>
              <a:buFont typeface="Arial"/>
              <a:buNone/>
            </a:pPr>
            <a:r>
              <a:rPr lang="en-US" sz="1100" b="0" i="0" u="none" strike="noStrike" cap="none" dirty="0"/>
              <a:t>Make sure your results are not open to interpretation, but you guide the audience to your conclusions.</a:t>
            </a:r>
            <a:endParaRPr sz="1100" b="0" i="0" u="none" strike="noStrike" cap="none" dirty="0"/>
          </a:p>
        </p:txBody>
      </p:sp>
    </p:spTree>
    <p:extLst>
      <p:ext uri="{BB962C8B-B14F-4D97-AF65-F5344CB8AC3E}">
        <p14:creationId xmlns:p14="http://schemas.microsoft.com/office/powerpoint/2010/main" val="280527725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5: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9" name="Google Shape;89;p5: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SzPts val="275"/>
              <a:buFont typeface="Arial"/>
              <a:buNone/>
            </a:pPr>
            <a:r>
              <a:rPr lang="en-US" sz="1100" b="0" i="0" u="none" strike="noStrike" cap="none" dirty="0"/>
              <a:t>Focus on what worked.  Do not focus on what did not work (that goes on the appendix)</a:t>
            </a:r>
          </a:p>
          <a:p>
            <a:pPr marL="0" marR="0" lvl="0" indent="0" algn="l" defTabSz="914400" rtl="0" eaLnBrk="1" fontAlgn="auto" latinLnBrk="0" hangingPunct="1">
              <a:lnSpc>
                <a:spcPct val="100000"/>
              </a:lnSpc>
              <a:spcBef>
                <a:spcPts val="0"/>
              </a:spcBef>
              <a:spcAft>
                <a:spcPts val="0"/>
              </a:spcAft>
              <a:buClr>
                <a:srgbClr val="000000"/>
              </a:buClr>
              <a:buSzPts val="275"/>
              <a:buFont typeface="Arial"/>
              <a:buNone/>
              <a:tabLst/>
              <a:defRPr/>
            </a:pPr>
            <a:r>
              <a:rPr lang="en-US" sz="1100" b="0" i="0" u="none" strike="noStrike" cap="none" dirty="0">
                <a:solidFill>
                  <a:srgbClr val="000000"/>
                </a:solidFill>
                <a:effectLst/>
                <a:latin typeface="Arial"/>
                <a:ea typeface="Arial"/>
                <a:cs typeface="Arial"/>
                <a:sym typeface="Arial"/>
              </a:rPr>
              <a:t>Discuss the successes. </a:t>
            </a:r>
            <a:r>
              <a:rPr lang="en-US" sz="1100" b="0" i="0" u="none" strike="noStrike" cap="none">
                <a:solidFill>
                  <a:srgbClr val="000000"/>
                </a:solidFill>
                <a:effectLst/>
                <a:latin typeface="Arial"/>
                <a:ea typeface="Arial"/>
                <a:cs typeface="Arial"/>
                <a:sym typeface="Arial"/>
              </a:rPr>
              <a:t>Only focus on the things that don’t work when you don’t think there are results to show (you cannot show there is nothing there, but you CAN show that you looked really hard and that there is unlikely to be a hidden signal)</a:t>
            </a:r>
            <a:endParaRPr lang="en-US" sz="1100" b="0" i="0" u="none" strike="noStrike" cap="none" dirty="0"/>
          </a:p>
          <a:p>
            <a:pPr marL="0" marR="0" lvl="0" indent="0" algn="l" rtl="0">
              <a:spcBef>
                <a:spcPts val="0"/>
              </a:spcBef>
              <a:spcAft>
                <a:spcPts val="0"/>
              </a:spcAft>
              <a:buSzPts val="275"/>
              <a:buFont typeface="Arial"/>
              <a:buNone/>
            </a:pPr>
            <a:r>
              <a:rPr lang="en-US" sz="1100" b="0" i="0" u="none" strike="noStrike" cap="none" dirty="0"/>
              <a:t>https://</a:t>
            </a:r>
            <a:r>
              <a:rPr lang="en-US" sz="1100" b="0" i="0" u="none" strike="noStrike" cap="none" dirty="0" err="1"/>
              <a:t>pixabay.com</a:t>
            </a:r>
            <a:r>
              <a:rPr lang="en-US" sz="1100" b="0" i="0" u="none" strike="noStrike" cap="none" dirty="0"/>
              <a:t>/</a:t>
            </a:r>
            <a:r>
              <a:rPr lang="en-US" sz="1100" b="0" i="0" u="none" strike="noStrike" cap="none" dirty="0" err="1"/>
              <a:t>en</a:t>
            </a:r>
            <a:r>
              <a:rPr lang="en-US" sz="1100" b="0" i="0" u="none" strike="noStrike" cap="none" dirty="0"/>
              <a:t>/hands-fingers-positive-bracelets-2227857/</a:t>
            </a:r>
            <a:endParaRPr sz="1100" b="0" i="0" u="none" strike="noStrike" cap="none" dirty="0"/>
          </a:p>
        </p:txBody>
      </p:sp>
    </p:spTree>
    <p:extLst>
      <p:ext uri="{BB962C8B-B14F-4D97-AF65-F5344CB8AC3E}">
        <p14:creationId xmlns:p14="http://schemas.microsoft.com/office/powerpoint/2010/main" val="79339016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5: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9" name="Google Shape;89;p5: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SzPts val="275"/>
              <a:buFont typeface="Arial"/>
              <a:buNone/>
            </a:pPr>
            <a:endParaRPr sz="1100" b="0" i="0" u="none" strike="noStrike" cap="none"/>
          </a:p>
        </p:txBody>
      </p:sp>
    </p:spTree>
    <p:extLst>
      <p:ext uri="{BB962C8B-B14F-4D97-AF65-F5344CB8AC3E}">
        <p14:creationId xmlns:p14="http://schemas.microsoft.com/office/powerpoint/2010/main" val="145116417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5: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9" name="Google Shape;89;p5: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SzPts val="275"/>
              <a:buFont typeface="Arial"/>
              <a:buNone/>
            </a:pPr>
            <a:r>
              <a:rPr lang="en-US" sz="1100" b="0" i="0" u="none" strike="noStrike" cap="none" dirty="0"/>
              <a:t>Suggested presentation to view on their own time. Great speaker and visualizations.</a:t>
            </a:r>
            <a:endParaRPr sz="1100" b="0" i="0" u="none" strike="noStrike" cap="none" dirty="0"/>
          </a:p>
        </p:txBody>
      </p:sp>
    </p:spTree>
    <p:extLst>
      <p:ext uri="{BB962C8B-B14F-4D97-AF65-F5344CB8AC3E}">
        <p14:creationId xmlns:p14="http://schemas.microsoft.com/office/powerpoint/2010/main" val="4584855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10: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2" name="Google Shape;132;p10: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SzPts val="275"/>
              <a:buFont typeface="Arial"/>
              <a:buNone/>
            </a:pPr>
            <a:endParaRPr sz="1100" b="0" i="0" u="none" strike="noStrike" cap="none"/>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5: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9" name="Google Shape;89;p5: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SzPts val="275"/>
              <a:buFont typeface="Arial"/>
              <a:buNone/>
            </a:pPr>
            <a:endParaRPr sz="1100" b="0" i="0" u="none" strike="noStrike" cap="none" dirty="0"/>
          </a:p>
        </p:txBody>
      </p:sp>
    </p:spTree>
    <p:extLst>
      <p:ext uri="{BB962C8B-B14F-4D97-AF65-F5344CB8AC3E}">
        <p14:creationId xmlns:p14="http://schemas.microsoft.com/office/powerpoint/2010/main" val="13139445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5: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9" name="Google Shape;89;p5: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SzPts val="275"/>
              <a:buFont typeface="Arial"/>
              <a:buNone/>
            </a:pPr>
            <a:endParaRPr sz="1100" b="0" i="0" u="none" strike="noStrike" cap="none" dirty="0"/>
          </a:p>
        </p:txBody>
      </p:sp>
    </p:spTree>
    <p:extLst>
      <p:ext uri="{BB962C8B-B14F-4D97-AF65-F5344CB8AC3E}">
        <p14:creationId xmlns:p14="http://schemas.microsoft.com/office/powerpoint/2010/main" val="38111775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5: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9" name="Google Shape;89;p5: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SzPts val="275"/>
              <a:buFont typeface="Arial"/>
              <a:buNone/>
            </a:pPr>
            <a:endParaRPr sz="1100" b="0" i="0" u="none" strike="noStrike" cap="none" dirty="0"/>
          </a:p>
        </p:txBody>
      </p:sp>
    </p:spTree>
    <p:extLst>
      <p:ext uri="{BB962C8B-B14F-4D97-AF65-F5344CB8AC3E}">
        <p14:creationId xmlns:p14="http://schemas.microsoft.com/office/powerpoint/2010/main" val="7168026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5: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9" name="Google Shape;89;p5: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r>
              <a:rPr lang="en-US" dirty="0"/>
              <a:t>- Introduction (1 slide) – Motivation, Objective, Goal</a:t>
            </a:r>
          </a:p>
          <a:p>
            <a:r>
              <a:rPr lang="en-US" dirty="0"/>
              <a:t>- Methodology (1-2 slides) – Data, Models, Metrics, Tools</a:t>
            </a:r>
          </a:p>
          <a:p>
            <a:r>
              <a:rPr lang="en-US" dirty="0"/>
              <a:t>- Results (1-2 slides) – ROC curve, Accuracy, $ Saved</a:t>
            </a:r>
          </a:p>
          <a:p>
            <a:r>
              <a:rPr lang="en-US" dirty="0"/>
              <a:t>- Conclusions (1 slide) – Recommendation, insights</a:t>
            </a:r>
          </a:p>
          <a:p>
            <a:r>
              <a:rPr lang="en-US" dirty="0"/>
              <a:t>- Future Work (1 slide)</a:t>
            </a:r>
          </a:p>
          <a:p>
            <a:r>
              <a:rPr lang="en-US" dirty="0"/>
              <a:t>- Have an Appendix (Backup Slides)!</a:t>
            </a:r>
          </a:p>
          <a:p>
            <a:pPr marL="0" marR="0" lvl="0" indent="0" algn="l" rtl="0">
              <a:spcBef>
                <a:spcPts val="0"/>
              </a:spcBef>
              <a:spcAft>
                <a:spcPts val="0"/>
              </a:spcAft>
              <a:buSzPts val="275"/>
              <a:buFont typeface="Arial"/>
              <a:buNone/>
            </a:pPr>
            <a:endParaRPr sz="1100" b="0" i="0" u="none" strike="noStrike" cap="none" dirty="0"/>
          </a:p>
        </p:txBody>
      </p:sp>
    </p:spTree>
    <p:extLst>
      <p:ext uri="{BB962C8B-B14F-4D97-AF65-F5344CB8AC3E}">
        <p14:creationId xmlns:p14="http://schemas.microsoft.com/office/powerpoint/2010/main" val="420674549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72303" y="564409"/>
            <a:ext cx="7208262" cy="2578841"/>
          </a:xfrm>
          <a:prstGeom prst="rect">
            <a:avLst/>
          </a:prstGeom>
        </p:spPr>
        <p:txBody>
          <a:bodyPr anchor="t" anchorCtr="0"/>
          <a:lstStyle>
            <a:lvl1pPr>
              <a:defRPr sz="4950">
                <a:solidFill>
                  <a:schemeClr val="bg1"/>
                </a:solidFill>
              </a:defRPr>
            </a:lvl1pPr>
          </a:lstStyle>
          <a:p>
            <a:r>
              <a:rPr lang="en-US" dirty="0"/>
              <a:t>CLICK TO EDIT MASTER TITLE STYLE</a:t>
            </a:r>
          </a:p>
        </p:txBody>
      </p:sp>
      <p:pic>
        <p:nvPicPr>
          <p:cNvPr id="18" name="Picture 17">
            <a:extLst>
              <a:ext uri="{FF2B5EF4-FFF2-40B4-BE49-F238E27FC236}">
                <a16:creationId xmlns:a16="http://schemas.microsoft.com/office/drawing/2014/main" id="{61AB164B-0894-B142-A83D-CC15DEBBD684}"/>
              </a:ext>
            </a:extLst>
          </p:cNvPr>
          <p:cNvPicPr>
            <a:picLocks noChangeAspect="1"/>
          </p:cNvPicPr>
          <p:nvPr/>
        </p:nvPicPr>
        <p:blipFill>
          <a:blip r:embed="rId2">
            <a:alphaModFix amt="40000"/>
          </a:blip>
          <a:stretch>
            <a:fillRect/>
          </a:stretch>
        </p:blipFill>
        <p:spPr>
          <a:xfrm>
            <a:off x="8470373" y="4220936"/>
            <a:ext cx="428593" cy="681852"/>
          </a:xfrm>
          <a:prstGeom prst="rect">
            <a:avLst/>
          </a:prstGeom>
        </p:spPr>
      </p:pic>
      <p:sp>
        <p:nvSpPr>
          <p:cNvPr id="24" name="Rectangle 23">
            <a:extLst>
              <a:ext uri="{FF2B5EF4-FFF2-40B4-BE49-F238E27FC236}">
                <a16:creationId xmlns:a16="http://schemas.microsoft.com/office/drawing/2014/main" id="{FCAA1506-7899-5843-A44E-BB8E80613307}"/>
              </a:ext>
            </a:extLst>
          </p:cNvPr>
          <p:cNvSpPr/>
          <p:nvPr/>
        </p:nvSpPr>
        <p:spPr>
          <a:xfrm>
            <a:off x="0" y="0"/>
            <a:ext cx="81643" cy="514350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309445105"/>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4754" y="3657590"/>
            <a:ext cx="7177646" cy="425054"/>
          </a:xfrm>
          <a:prstGeom prst="rect">
            <a:avLst/>
          </a:prstGeom>
        </p:spPr>
        <p:txBody>
          <a:bodyPr anchor="t" anchorCtr="0">
            <a:normAutofit/>
          </a:bodyPr>
          <a:lstStyle>
            <a:lvl1pPr algn="l">
              <a:defRPr sz="1800" b="0" spc="0">
                <a:solidFill>
                  <a:schemeClr val="tx1">
                    <a:lumMod val="65000"/>
                    <a:lumOff val="35000"/>
                  </a:schemeClr>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594754" y="571500"/>
            <a:ext cx="7177646" cy="2730500"/>
          </a:xfrm>
          <a:prstGeom prst="roundRect">
            <a:avLst>
              <a:gd name="adj" fmla="val 1858"/>
            </a:avLst>
          </a:prstGeom>
          <a:solidFill>
            <a:schemeClr val="tx2">
              <a:alpha val="25000"/>
            </a:schemeClr>
          </a:solidFill>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4" name="Text Placeholder 3"/>
          <p:cNvSpPr>
            <a:spLocks noGrp="1"/>
          </p:cNvSpPr>
          <p:nvPr>
            <p:ph type="body" sz="half" idx="2"/>
          </p:nvPr>
        </p:nvSpPr>
        <p:spPr>
          <a:xfrm>
            <a:off x="594754" y="4082644"/>
            <a:ext cx="7177645" cy="370284"/>
          </a:xfrm>
        </p:spPr>
        <p:txBody>
          <a:bodyPr>
            <a:normAutofit/>
          </a:bodyPr>
          <a:lstStyle>
            <a:lvl1pPr marL="0" indent="0">
              <a:buNone/>
              <a:defRPr sz="1200">
                <a:solidFill>
                  <a:schemeClr val="tx1">
                    <a:lumMod val="65000"/>
                    <a:lumOff val="35000"/>
                  </a:schemeClr>
                </a:solidFill>
                <a:latin typeface="Calibri" panose="020F0502020204030204" pitchFamily="34" charset="0"/>
                <a:cs typeface="Calibri" panose="020F0502020204030204" pitchFamily="34" charset="0"/>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cxnSp>
        <p:nvCxnSpPr>
          <p:cNvPr id="8" name="Straight Connector 7">
            <a:extLst>
              <a:ext uri="{FF2B5EF4-FFF2-40B4-BE49-F238E27FC236}">
                <a16:creationId xmlns:a16="http://schemas.microsoft.com/office/drawing/2014/main" id="{F346D643-3D40-A544-BA11-C5702B803186}"/>
              </a:ext>
            </a:extLst>
          </p:cNvPr>
          <p:cNvCxnSpPr>
            <a:cxnSpLocks/>
          </p:cNvCxnSpPr>
          <p:nvPr/>
        </p:nvCxnSpPr>
        <p:spPr>
          <a:xfrm>
            <a:off x="594754" y="3612156"/>
            <a:ext cx="7177646" cy="0"/>
          </a:xfrm>
          <a:prstGeom prst="line">
            <a:avLst/>
          </a:prstGeom>
          <a:ln w="19050" cap="sq">
            <a:solidFill>
              <a:schemeClr val="bg2">
                <a:lumMod val="40000"/>
                <a:lumOff val="6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4237721"/>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45523" y="669471"/>
            <a:ext cx="5790014" cy="2464594"/>
          </a:xfrm>
          <a:prstGeom prst="rect">
            <a:avLst/>
          </a:prstGeom>
        </p:spPr>
        <p:txBody>
          <a:bodyPr/>
          <a:lstStyle>
            <a:lvl1pPr>
              <a:defRPr sz="3600" spc="0"/>
            </a:lvl1pPr>
          </a:lstStyle>
          <a:p>
            <a:r>
              <a:rPr lang="en-US"/>
              <a:t>Click to edit Master title style</a:t>
            </a:r>
            <a:endParaRPr lang="en-US" dirty="0"/>
          </a:p>
        </p:txBody>
      </p:sp>
      <p:sp>
        <p:nvSpPr>
          <p:cNvPr id="11" name="Text Placeholder 3"/>
          <p:cNvSpPr>
            <a:spLocks noGrp="1"/>
          </p:cNvSpPr>
          <p:nvPr>
            <p:ph type="body" sz="half" idx="14" hasCustomPrompt="1"/>
          </p:nvPr>
        </p:nvSpPr>
        <p:spPr>
          <a:xfrm>
            <a:off x="966954" y="3301434"/>
            <a:ext cx="5459737" cy="374060"/>
          </a:xfrm>
        </p:spPr>
        <p:txBody>
          <a:bodyPr vert="horz" lIns="91440" tIns="45720" rIns="91440" bIns="45720" rtlCol="0" anchor="t">
            <a:normAutofit/>
          </a:bodyPr>
          <a:lstStyle>
            <a:lvl1pPr marL="0" indent="0">
              <a:buNone/>
              <a:defRPr lang="en-US" sz="1350" b="0" i="0" kern="1200" cap="small" dirty="0">
                <a:solidFill>
                  <a:schemeClr val="bg2">
                    <a:lumMod val="40000"/>
                    <a:lumOff val="60000"/>
                  </a:schemeClr>
                </a:solidFill>
                <a:latin typeface="+mj-lt"/>
                <a:ea typeface="+mj-ea"/>
                <a:cs typeface="+mj-cs"/>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marL="0" lvl="0" indent="0">
              <a:buNone/>
            </a:pPr>
            <a:r>
              <a:rPr lang="en-US" dirty="0"/>
              <a:t>- QUOTE AUTHOR</a:t>
            </a:r>
          </a:p>
        </p:txBody>
      </p:sp>
      <p:sp>
        <p:nvSpPr>
          <p:cNvPr id="12" name="TextBox 11"/>
          <p:cNvSpPr txBox="1"/>
          <p:nvPr/>
        </p:nvSpPr>
        <p:spPr>
          <a:xfrm>
            <a:off x="308370" y="312061"/>
            <a:ext cx="601434" cy="1500411"/>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sz="9150" dirty="0"/>
              <a:t>“</a:t>
            </a:r>
          </a:p>
        </p:txBody>
      </p:sp>
      <p:sp>
        <p:nvSpPr>
          <p:cNvPr id="15" name="TextBox 14"/>
          <p:cNvSpPr txBox="1"/>
          <p:nvPr/>
        </p:nvSpPr>
        <p:spPr>
          <a:xfrm>
            <a:off x="6732529" y="2573723"/>
            <a:ext cx="601434" cy="1500411"/>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sz="9150" dirty="0"/>
              <a:t>”</a:t>
            </a:r>
          </a:p>
        </p:txBody>
      </p:sp>
    </p:spTree>
    <p:extLst>
      <p:ext uri="{BB962C8B-B14F-4D97-AF65-F5344CB8AC3E}">
        <p14:creationId xmlns:p14="http://schemas.microsoft.com/office/powerpoint/2010/main" val="1302069564"/>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ontent with Side Imag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0980" y="925830"/>
            <a:ext cx="5790014" cy="621031"/>
          </a:xfrm>
          <a:prstGeom prst="rect">
            <a:avLst/>
          </a:prstGeom>
        </p:spPr>
        <p:txBody>
          <a:bodyPr/>
          <a:lstStyle>
            <a:lvl1pPr>
              <a:defRPr sz="3600"/>
            </a:lvl1pPr>
          </a:lstStyle>
          <a:p>
            <a:r>
              <a:rPr lang="en-US" dirty="0"/>
              <a:t>TITLE GOES HERE</a:t>
            </a:r>
          </a:p>
        </p:txBody>
      </p:sp>
      <p:sp>
        <p:nvSpPr>
          <p:cNvPr id="9" name="Text Placeholder 7">
            <a:extLst>
              <a:ext uri="{FF2B5EF4-FFF2-40B4-BE49-F238E27FC236}">
                <a16:creationId xmlns:a16="http://schemas.microsoft.com/office/drawing/2014/main" id="{0C302B9C-2E99-DD43-B6BC-73FCC0BAA519}"/>
              </a:ext>
            </a:extLst>
          </p:cNvPr>
          <p:cNvSpPr>
            <a:spLocks noGrp="1"/>
          </p:cNvSpPr>
          <p:nvPr>
            <p:ph type="body" sz="quarter" idx="12"/>
          </p:nvPr>
        </p:nvSpPr>
        <p:spPr>
          <a:xfrm>
            <a:off x="520980" y="1795224"/>
            <a:ext cx="5790014" cy="1770936"/>
          </a:xfrm>
        </p:spPr>
        <p:txBody>
          <a:bodyPr/>
          <a:lstStyle>
            <a:lvl1pPr marL="0" indent="0">
              <a:buNone/>
              <a:defRPr>
                <a:solidFill>
                  <a:schemeClr val="tx1">
                    <a:lumMod val="65000"/>
                    <a:lumOff val="35000"/>
                  </a:schemeClr>
                </a:solidFill>
                <a:latin typeface="Calibri" panose="020F0502020204030204" pitchFamily="34" charset="0"/>
                <a:cs typeface="Calibri" panose="020F0502020204030204" pitchFamily="34" charset="0"/>
              </a:defRPr>
            </a:lvl1pPr>
          </a:lstStyle>
          <a:p>
            <a:pPr lvl="0"/>
            <a:r>
              <a:rPr lang="en-US"/>
              <a:t>Edit Master text styles</a:t>
            </a:r>
          </a:p>
        </p:txBody>
      </p:sp>
      <p:sp>
        <p:nvSpPr>
          <p:cNvPr id="4" name="Rounded Rectangle 3">
            <a:extLst>
              <a:ext uri="{FF2B5EF4-FFF2-40B4-BE49-F238E27FC236}">
                <a16:creationId xmlns:a16="http://schemas.microsoft.com/office/drawing/2014/main" id="{7F177E7E-7C5D-534C-BCB5-67E15CA69734}"/>
              </a:ext>
            </a:extLst>
          </p:cNvPr>
          <p:cNvSpPr/>
          <p:nvPr/>
        </p:nvSpPr>
        <p:spPr>
          <a:xfrm>
            <a:off x="520980" y="3726180"/>
            <a:ext cx="3504013" cy="487680"/>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CALL OUT or CALL TO ACTION can go here</a:t>
            </a:r>
          </a:p>
        </p:txBody>
      </p:sp>
    </p:spTree>
    <p:extLst>
      <p:ext uri="{BB962C8B-B14F-4D97-AF65-F5344CB8AC3E}">
        <p14:creationId xmlns:p14="http://schemas.microsoft.com/office/powerpoint/2010/main" val="3365738686"/>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69490" y="2221706"/>
            <a:ext cx="2210150" cy="432197"/>
          </a:xfrm>
        </p:spPr>
        <p:txBody>
          <a:bodyPr anchor="b">
            <a:noAutofit/>
          </a:bodyPr>
          <a:lstStyle>
            <a:lvl1pPr marL="0" indent="0">
              <a:buNone/>
              <a:defRPr sz="1800" b="0">
                <a:solidFill>
                  <a:schemeClr val="tx1">
                    <a:lumMod val="65000"/>
                    <a:lumOff val="35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16" name="Text Placeholder 3"/>
          <p:cNvSpPr>
            <a:spLocks noGrp="1"/>
          </p:cNvSpPr>
          <p:nvPr>
            <p:ph type="body" sz="half" idx="15"/>
          </p:nvPr>
        </p:nvSpPr>
        <p:spPr>
          <a:xfrm>
            <a:off x="484127" y="2736056"/>
            <a:ext cx="2195513" cy="1785938"/>
          </a:xfrm>
        </p:spPr>
        <p:txBody>
          <a:bodyPr anchor="t">
            <a:normAutofit/>
          </a:bodyPr>
          <a:lstStyle>
            <a:lvl1pPr marL="0" indent="0">
              <a:buNone/>
              <a:defRPr sz="1050">
                <a:solidFill>
                  <a:schemeClr val="tx1">
                    <a:lumMod val="65000"/>
                    <a:lumOff val="35000"/>
                  </a:schemeClr>
                </a:solidFill>
                <a:latin typeface="Calibri" panose="020F0502020204030204" pitchFamily="34" charset="0"/>
                <a:cs typeface="Calibri" panose="020F0502020204030204" pitchFamily="34" charset="0"/>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5" name="Text Placeholder 4"/>
          <p:cNvSpPr>
            <a:spLocks noGrp="1"/>
          </p:cNvSpPr>
          <p:nvPr>
            <p:ph type="body" sz="quarter" idx="3"/>
          </p:nvPr>
        </p:nvSpPr>
        <p:spPr>
          <a:xfrm>
            <a:off x="2907525" y="2221706"/>
            <a:ext cx="2202181" cy="432197"/>
          </a:xfrm>
        </p:spPr>
        <p:txBody>
          <a:bodyPr anchor="b">
            <a:noAutofit/>
          </a:bodyPr>
          <a:lstStyle>
            <a:lvl1pPr marL="0" indent="0">
              <a:buNone/>
              <a:defRPr sz="1800" b="0">
                <a:solidFill>
                  <a:schemeClr val="tx1">
                    <a:lumMod val="65000"/>
                    <a:lumOff val="35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19" name="Text Placeholder 3"/>
          <p:cNvSpPr>
            <a:spLocks noGrp="1"/>
          </p:cNvSpPr>
          <p:nvPr>
            <p:ph type="body" sz="half" idx="16"/>
          </p:nvPr>
        </p:nvSpPr>
        <p:spPr>
          <a:xfrm>
            <a:off x="2899609" y="2736056"/>
            <a:ext cx="2210096" cy="1785938"/>
          </a:xfrm>
        </p:spPr>
        <p:txBody>
          <a:bodyPr anchor="t">
            <a:normAutofit/>
          </a:bodyPr>
          <a:lstStyle>
            <a:lvl1pPr marL="0" indent="0">
              <a:buNone/>
              <a:defRPr sz="1050">
                <a:solidFill>
                  <a:schemeClr val="tx1">
                    <a:lumMod val="65000"/>
                    <a:lumOff val="35000"/>
                  </a:schemeClr>
                </a:solidFill>
                <a:latin typeface="Calibri" panose="020F0502020204030204" pitchFamily="34" charset="0"/>
                <a:cs typeface="Calibri" panose="020F0502020204030204" pitchFamily="34" charset="0"/>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14" name="Text Placeholder 4"/>
          <p:cNvSpPr>
            <a:spLocks noGrp="1"/>
          </p:cNvSpPr>
          <p:nvPr>
            <p:ph type="body" sz="quarter" idx="13"/>
          </p:nvPr>
        </p:nvSpPr>
        <p:spPr>
          <a:xfrm>
            <a:off x="5338305" y="2221706"/>
            <a:ext cx="2199085" cy="432197"/>
          </a:xfrm>
        </p:spPr>
        <p:txBody>
          <a:bodyPr anchor="b">
            <a:noAutofit/>
          </a:bodyPr>
          <a:lstStyle>
            <a:lvl1pPr marL="0" indent="0">
              <a:buNone/>
              <a:defRPr sz="1800" b="0">
                <a:solidFill>
                  <a:schemeClr val="tx1">
                    <a:lumMod val="65000"/>
                    <a:lumOff val="35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20" name="Text Placeholder 3"/>
          <p:cNvSpPr>
            <a:spLocks noGrp="1"/>
          </p:cNvSpPr>
          <p:nvPr>
            <p:ph type="body" sz="half" idx="17"/>
          </p:nvPr>
        </p:nvSpPr>
        <p:spPr>
          <a:xfrm>
            <a:off x="5338305" y="2736056"/>
            <a:ext cx="2199085" cy="1785938"/>
          </a:xfrm>
        </p:spPr>
        <p:txBody>
          <a:bodyPr anchor="t">
            <a:normAutofit/>
          </a:bodyPr>
          <a:lstStyle>
            <a:lvl1pPr marL="0" indent="0">
              <a:buNone/>
              <a:defRPr sz="1050">
                <a:solidFill>
                  <a:schemeClr val="tx1">
                    <a:lumMod val="65000"/>
                    <a:lumOff val="35000"/>
                  </a:schemeClr>
                </a:solidFill>
                <a:latin typeface="Calibri" panose="020F0502020204030204" pitchFamily="34" charset="0"/>
                <a:cs typeface="Calibri" panose="020F0502020204030204" pitchFamily="34" charset="0"/>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cxnSp>
        <p:nvCxnSpPr>
          <p:cNvPr id="17" name="Straight Connector 16"/>
          <p:cNvCxnSpPr>
            <a:cxnSpLocks/>
          </p:cNvCxnSpPr>
          <p:nvPr/>
        </p:nvCxnSpPr>
        <p:spPr>
          <a:xfrm>
            <a:off x="2789387" y="2336006"/>
            <a:ext cx="0" cy="2185988"/>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a:cxnSpLocks/>
          </p:cNvCxnSpPr>
          <p:nvPr/>
        </p:nvCxnSpPr>
        <p:spPr>
          <a:xfrm>
            <a:off x="5216450" y="2336006"/>
            <a:ext cx="0" cy="2185988"/>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15" name="Title 1">
            <a:extLst>
              <a:ext uri="{FF2B5EF4-FFF2-40B4-BE49-F238E27FC236}">
                <a16:creationId xmlns:a16="http://schemas.microsoft.com/office/drawing/2014/main" id="{851FE1CA-4C16-AD45-BD54-500EEF78CC41}"/>
              </a:ext>
            </a:extLst>
          </p:cNvPr>
          <p:cNvSpPr>
            <a:spLocks noGrp="1"/>
          </p:cNvSpPr>
          <p:nvPr>
            <p:ph type="title" hasCustomPrompt="1"/>
          </p:nvPr>
        </p:nvSpPr>
        <p:spPr>
          <a:xfrm>
            <a:off x="291702" y="253814"/>
            <a:ext cx="7245688" cy="739168"/>
          </a:xfrm>
          <a:prstGeom prst="rect">
            <a:avLst/>
          </a:prstGeom>
        </p:spPr>
        <p:txBody>
          <a:bodyPr/>
          <a:lstStyle>
            <a:lvl1pPr>
              <a:defRPr/>
            </a:lvl1pPr>
          </a:lstStyle>
          <a:p>
            <a:r>
              <a:rPr lang="en-US" dirty="0"/>
              <a:t>SLIDE TITLE GOES HERE</a:t>
            </a:r>
          </a:p>
        </p:txBody>
      </p:sp>
      <p:sp>
        <p:nvSpPr>
          <p:cNvPr id="22" name="Oval 21">
            <a:extLst>
              <a:ext uri="{FF2B5EF4-FFF2-40B4-BE49-F238E27FC236}">
                <a16:creationId xmlns:a16="http://schemas.microsoft.com/office/drawing/2014/main" id="{69525150-06D1-F64E-A049-783F7E29F5F6}"/>
              </a:ext>
            </a:extLst>
          </p:cNvPr>
          <p:cNvSpPr/>
          <p:nvPr/>
        </p:nvSpPr>
        <p:spPr>
          <a:xfrm>
            <a:off x="540928" y="1225153"/>
            <a:ext cx="950119" cy="950119"/>
          </a:xfrm>
          <a:prstGeom prst="ellipse">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3" name="Oval 22">
            <a:extLst>
              <a:ext uri="{FF2B5EF4-FFF2-40B4-BE49-F238E27FC236}">
                <a16:creationId xmlns:a16="http://schemas.microsoft.com/office/drawing/2014/main" id="{AAE72322-60BD-2643-8938-E19617DB5104}"/>
              </a:ext>
            </a:extLst>
          </p:cNvPr>
          <p:cNvSpPr/>
          <p:nvPr/>
        </p:nvSpPr>
        <p:spPr>
          <a:xfrm>
            <a:off x="2978962" y="1225153"/>
            <a:ext cx="950119" cy="950119"/>
          </a:xfrm>
          <a:prstGeom prst="ellipse">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4" name="Oval 23">
            <a:extLst>
              <a:ext uri="{FF2B5EF4-FFF2-40B4-BE49-F238E27FC236}">
                <a16:creationId xmlns:a16="http://schemas.microsoft.com/office/drawing/2014/main" id="{90C76404-DA09-8443-9D3C-1696077594EF}"/>
              </a:ext>
            </a:extLst>
          </p:cNvPr>
          <p:cNvSpPr/>
          <p:nvPr/>
        </p:nvSpPr>
        <p:spPr>
          <a:xfrm>
            <a:off x="5409743" y="1225153"/>
            <a:ext cx="950119" cy="950119"/>
          </a:xfrm>
          <a:prstGeom prst="ellipse">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3790543828"/>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89347" y="2731012"/>
            <a:ext cx="2205038" cy="432197"/>
          </a:xfrm>
        </p:spPr>
        <p:txBody>
          <a:bodyPr anchor="b">
            <a:noAutofit/>
          </a:bodyPr>
          <a:lstStyle>
            <a:lvl1pPr marL="0" indent="0">
              <a:buNone/>
              <a:defRPr sz="1800" b="0">
                <a:solidFill>
                  <a:schemeClr val="tx1">
                    <a:lumMod val="65000"/>
                    <a:lumOff val="35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29" name="Picture Placeholder 2"/>
          <p:cNvSpPr>
            <a:spLocks noGrp="1" noChangeAspect="1"/>
          </p:cNvSpPr>
          <p:nvPr>
            <p:ph type="pic" idx="15"/>
          </p:nvPr>
        </p:nvSpPr>
        <p:spPr>
          <a:xfrm>
            <a:off x="489347" y="1364456"/>
            <a:ext cx="2205038" cy="1143000"/>
          </a:xfrm>
          <a:prstGeom prst="roundRect">
            <a:avLst>
              <a:gd name="adj" fmla="val 1858"/>
            </a:avLst>
          </a:prstGeom>
          <a:solidFill>
            <a:schemeClr val="tx1">
              <a:alpha val="25000"/>
            </a:schemeClr>
          </a:solidFill>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2" name="Text Placeholder 3"/>
          <p:cNvSpPr>
            <a:spLocks noGrp="1"/>
          </p:cNvSpPr>
          <p:nvPr>
            <p:ph type="body" sz="half" idx="18"/>
          </p:nvPr>
        </p:nvSpPr>
        <p:spPr>
          <a:xfrm>
            <a:off x="489347" y="3163208"/>
            <a:ext cx="2205038" cy="1115899"/>
          </a:xfrm>
        </p:spPr>
        <p:txBody>
          <a:bodyPr anchor="t">
            <a:normAutofit/>
          </a:bodyPr>
          <a:lstStyle>
            <a:lvl1pPr marL="0" indent="0">
              <a:buNone/>
              <a:defRPr sz="1050">
                <a:solidFill>
                  <a:schemeClr val="tx1">
                    <a:lumMod val="65000"/>
                    <a:lumOff val="35000"/>
                  </a:schemeClr>
                </a:solidFill>
                <a:latin typeface="Calibri" panose="020F0502020204030204" pitchFamily="34" charset="0"/>
                <a:cs typeface="Calibri" panose="020F0502020204030204" pitchFamily="34" charset="0"/>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5" name="Text Placeholder 4"/>
          <p:cNvSpPr>
            <a:spLocks noGrp="1"/>
          </p:cNvSpPr>
          <p:nvPr>
            <p:ph type="body" sz="quarter" idx="3"/>
          </p:nvPr>
        </p:nvSpPr>
        <p:spPr>
          <a:xfrm>
            <a:off x="2917032" y="2731012"/>
            <a:ext cx="2197894" cy="432197"/>
          </a:xfrm>
        </p:spPr>
        <p:txBody>
          <a:bodyPr anchor="b">
            <a:noAutofit/>
          </a:bodyPr>
          <a:lstStyle>
            <a:lvl1pPr marL="0" indent="0">
              <a:buNone/>
              <a:defRPr sz="1800" b="0">
                <a:solidFill>
                  <a:schemeClr val="tx1">
                    <a:lumMod val="65000"/>
                    <a:lumOff val="35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30" name="Picture Placeholder 2"/>
          <p:cNvSpPr>
            <a:spLocks noGrp="1" noChangeAspect="1"/>
          </p:cNvSpPr>
          <p:nvPr>
            <p:ph type="pic" idx="21"/>
          </p:nvPr>
        </p:nvSpPr>
        <p:spPr>
          <a:xfrm>
            <a:off x="2917031" y="1364456"/>
            <a:ext cx="2197894" cy="1143000"/>
          </a:xfrm>
          <a:prstGeom prst="roundRect">
            <a:avLst>
              <a:gd name="adj" fmla="val 1858"/>
            </a:avLst>
          </a:prstGeom>
          <a:solidFill>
            <a:schemeClr val="tx1">
              <a:alpha val="25000"/>
            </a:schemeClr>
          </a:solidFill>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3" name="Text Placeholder 3"/>
          <p:cNvSpPr>
            <a:spLocks noGrp="1"/>
          </p:cNvSpPr>
          <p:nvPr>
            <p:ph type="body" sz="half" idx="19"/>
          </p:nvPr>
        </p:nvSpPr>
        <p:spPr>
          <a:xfrm>
            <a:off x="2916016" y="3163208"/>
            <a:ext cx="2200805" cy="1115899"/>
          </a:xfrm>
        </p:spPr>
        <p:txBody>
          <a:bodyPr anchor="t">
            <a:normAutofit/>
          </a:bodyPr>
          <a:lstStyle>
            <a:lvl1pPr marL="0" indent="0">
              <a:buNone/>
              <a:defRPr sz="1050">
                <a:solidFill>
                  <a:schemeClr val="tx1">
                    <a:lumMod val="65000"/>
                    <a:lumOff val="35000"/>
                  </a:schemeClr>
                </a:solidFill>
                <a:latin typeface="Calibri" panose="020F0502020204030204" pitchFamily="34" charset="0"/>
                <a:cs typeface="Calibri" panose="020F0502020204030204" pitchFamily="34" charset="0"/>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14" name="Text Placeholder 4"/>
          <p:cNvSpPr>
            <a:spLocks noGrp="1"/>
          </p:cNvSpPr>
          <p:nvPr>
            <p:ph type="body" sz="quarter" idx="13"/>
          </p:nvPr>
        </p:nvSpPr>
        <p:spPr>
          <a:xfrm>
            <a:off x="5343525" y="2731012"/>
            <a:ext cx="2199085" cy="432197"/>
          </a:xfrm>
        </p:spPr>
        <p:txBody>
          <a:bodyPr anchor="b">
            <a:noAutofit/>
          </a:bodyPr>
          <a:lstStyle>
            <a:lvl1pPr marL="0" indent="0">
              <a:buNone/>
              <a:defRPr sz="1800" b="0">
                <a:solidFill>
                  <a:schemeClr val="tx1">
                    <a:lumMod val="65000"/>
                    <a:lumOff val="35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31" name="Picture Placeholder 2"/>
          <p:cNvSpPr>
            <a:spLocks noGrp="1" noChangeAspect="1"/>
          </p:cNvSpPr>
          <p:nvPr>
            <p:ph type="pic" idx="22"/>
          </p:nvPr>
        </p:nvSpPr>
        <p:spPr>
          <a:xfrm>
            <a:off x="5343525" y="1364456"/>
            <a:ext cx="2199085" cy="1143000"/>
          </a:xfrm>
          <a:prstGeom prst="roundRect">
            <a:avLst>
              <a:gd name="adj" fmla="val 1858"/>
            </a:avLst>
          </a:prstGeom>
          <a:solidFill>
            <a:schemeClr val="tx1">
              <a:alpha val="25000"/>
            </a:schemeClr>
          </a:solidFill>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4" name="Text Placeholder 3"/>
          <p:cNvSpPr>
            <a:spLocks noGrp="1"/>
          </p:cNvSpPr>
          <p:nvPr>
            <p:ph type="body" sz="half" idx="20"/>
          </p:nvPr>
        </p:nvSpPr>
        <p:spPr>
          <a:xfrm>
            <a:off x="5343432" y="3163206"/>
            <a:ext cx="2201998" cy="1115899"/>
          </a:xfrm>
        </p:spPr>
        <p:txBody>
          <a:bodyPr anchor="t">
            <a:normAutofit/>
          </a:bodyPr>
          <a:lstStyle>
            <a:lvl1pPr marL="0" indent="0">
              <a:buNone/>
              <a:defRPr sz="1050">
                <a:solidFill>
                  <a:schemeClr val="tx1">
                    <a:lumMod val="65000"/>
                    <a:lumOff val="35000"/>
                  </a:schemeClr>
                </a:solidFill>
                <a:latin typeface="Calibri" panose="020F0502020204030204" pitchFamily="34" charset="0"/>
                <a:cs typeface="Calibri" panose="020F0502020204030204" pitchFamily="34" charset="0"/>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cxnSp>
        <p:nvCxnSpPr>
          <p:cNvPr id="19" name="Straight Connector 18"/>
          <p:cNvCxnSpPr/>
          <p:nvPr/>
        </p:nvCxnSpPr>
        <p:spPr>
          <a:xfrm>
            <a:off x="2794607" y="1307306"/>
            <a:ext cx="0" cy="29718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5221670" y="1307306"/>
            <a:ext cx="0" cy="297516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17" name="Title 1">
            <a:extLst>
              <a:ext uri="{FF2B5EF4-FFF2-40B4-BE49-F238E27FC236}">
                <a16:creationId xmlns:a16="http://schemas.microsoft.com/office/drawing/2014/main" id="{F638FCE4-00A7-BB4E-98EC-AB681132F6D2}"/>
              </a:ext>
            </a:extLst>
          </p:cNvPr>
          <p:cNvSpPr>
            <a:spLocks noGrp="1"/>
          </p:cNvSpPr>
          <p:nvPr>
            <p:ph type="title" hasCustomPrompt="1"/>
          </p:nvPr>
        </p:nvSpPr>
        <p:spPr>
          <a:xfrm>
            <a:off x="291702" y="253814"/>
            <a:ext cx="7245688" cy="739168"/>
          </a:xfrm>
          <a:prstGeom prst="rect">
            <a:avLst/>
          </a:prstGeom>
        </p:spPr>
        <p:txBody>
          <a:bodyPr/>
          <a:lstStyle>
            <a:lvl1pPr>
              <a:defRPr/>
            </a:lvl1pPr>
          </a:lstStyle>
          <a:p>
            <a:r>
              <a:rPr lang="en-US" dirty="0"/>
              <a:t>SLIDE TITLE GOES HERE</a:t>
            </a:r>
          </a:p>
        </p:txBody>
      </p:sp>
    </p:spTree>
    <p:extLst>
      <p:ext uri="{BB962C8B-B14F-4D97-AF65-F5344CB8AC3E}">
        <p14:creationId xmlns:p14="http://schemas.microsoft.com/office/powerpoint/2010/main" val="3074902033"/>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Thank You">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241997" y="1940253"/>
            <a:ext cx="6619244" cy="1262994"/>
          </a:xfrm>
          <a:prstGeom prst="rect">
            <a:avLst/>
          </a:prstGeom>
        </p:spPr>
        <p:txBody>
          <a:bodyPr anchor="t" anchorCtr="0"/>
          <a:lstStyle>
            <a:lvl1pPr algn="ctr">
              <a:defRPr sz="7200">
                <a:solidFill>
                  <a:schemeClr val="bg1"/>
                </a:solidFill>
              </a:defRPr>
            </a:lvl1pPr>
          </a:lstStyle>
          <a:p>
            <a:r>
              <a:rPr lang="en-US" dirty="0"/>
              <a:t>THANK YOU!</a:t>
            </a:r>
          </a:p>
        </p:txBody>
      </p:sp>
      <p:cxnSp>
        <p:nvCxnSpPr>
          <p:cNvPr id="14" name="Straight Connector 13">
            <a:extLst>
              <a:ext uri="{FF2B5EF4-FFF2-40B4-BE49-F238E27FC236}">
                <a16:creationId xmlns:a16="http://schemas.microsoft.com/office/drawing/2014/main" id="{E7AB3F4A-6E4A-9441-A32E-6DB59118411A}"/>
              </a:ext>
            </a:extLst>
          </p:cNvPr>
          <p:cNvCxnSpPr>
            <a:cxnSpLocks/>
          </p:cNvCxnSpPr>
          <p:nvPr/>
        </p:nvCxnSpPr>
        <p:spPr>
          <a:xfrm>
            <a:off x="4082900" y="3426494"/>
            <a:ext cx="937438" cy="0"/>
          </a:xfrm>
          <a:prstGeom prst="line">
            <a:avLst/>
          </a:prstGeom>
          <a:ln w="50800" cap="sq">
            <a:solidFill>
              <a:schemeClr val="accent4"/>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7502509-4FE6-E24C-AA96-C740FC421C24}"/>
              </a:ext>
            </a:extLst>
          </p:cNvPr>
          <p:cNvSpPr/>
          <p:nvPr/>
        </p:nvSpPr>
        <p:spPr>
          <a:xfrm>
            <a:off x="4303336" y="0"/>
            <a:ext cx="514350" cy="857250"/>
          </a:xfrm>
          <a:prstGeom prst="rect">
            <a:avLst/>
          </a:prstGeom>
          <a:solidFill>
            <a:schemeClr val="accent4"/>
          </a:solidFill>
          <a:ln>
            <a:noFill/>
          </a:ln>
        </p:spPr>
        <p:style>
          <a:lnRef idx="1">
            <a:schemeClr val="accent1"/>
          </a:lnRef>
          <a:fillRef idx="3">
            <a:schemeClr val="accent1"/>
          </a:fillRef>
          <a:effectRef idx="2">
            <a:schemeClr val="accent1"/>
          </a:effectRef>
          <a:fontRef idx="minor">
            <a:schemeClr val="lt1"/>
          </a:fontRef>
        </p:style>
        <p:txBody>
          <a:bodyPr/>
          <a:lstStyle/>
          <a:p>
            <a:endParaRPr lang="en-US" sz="1350" dirty="0"/>
          </a:p>
        </p:txBody>
      </p:sp>
      <p:pic>
        <p:nvPicPr>
          <p:cNvPr id="15" name="Picture 14">
            <a:extLst>
              <a:ext uri="{FF2B5EF4-FFF2-40B4-BE49-F238E27FC236}">
                <a16:creationId xmlns:a16="http://schemas.microsoft.com/office/drawing/2014/main" id="{87B1010D-DEFC-A24B-9C13-2017C9E2029E}"/>
              </a:ext>
            </a:extLst>
          </p:cNvPr>
          <p:cNvPicPr>
            <a:picLocks noChangeAspect="1"/>
          </p:cNvPicPr>
          <p:nvPr/>
        </p:nvPicPr>
        <p:blipFill>
          <a:blip r:embed="rId2"/>
          <a:stretch>
            <a:fillRect/>
          </a:stretch>
        </p:blipFill>
        <p:spPr>
          <a:xfrm>
            <a:off x="4404388" y="360112"/>
            <a:ext cx="312245" cy="394565"/>
          </a:xfrm>
          <a:prstGeom prst="rect">
            <a:avLst/>
          </a:prstGeom>
        </p:spPr>
      </p:pic>
    </p:spTree>
    <p:extLst>
      <p:ext uri="{BB962C8B-B14F-4D97-AF65-F5344CB8AC3E}">
        <p14:creationId xmlns:p14="http://schemas.microsoft.com/office/powerpoint/2010/main" val="1351582031"/>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cSld name="1_Title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72303" y="564409"/>
            <a:ext cx="7208262" cy="2578841"/>
          </a:xfrm>
          <a:prstGeom prst="rect">
            <a:avLst/>
          </a:prstGeom>
        </p:spPr>
        <p:txBody>
          <a:bodyPr anchor="t" anchorCtr="0"/>
          <a:lstStyle>
            <a:lvl1pPr>
              <a:defRPr sz="4950">
                <a:solidFill>
                  <a:schemeClr val="bg1"/>
                </a:solidFill>
              </a:defRPr>
            </a:lvl1pPr>
          </a:lstStyle>
          <a:p>
            <a:r>
              <a:rPr lang="en-US" dirty="0"/>
              <a:t>CLICK TO EDIT MASTER TITLE STYLE</a:t>
            </a:r>
          </a:p>
        </p:txBody>
      </p:sp>
      <p:sp>
        <p:nvSpPr>
          <p:cNvPr id="3" name="Subtitle 2"/>
          <p:cNvSpPr>
            <a:spLocks noGrp="1"/>
          </p:cNvSpPr>
          <p:nvPr>
            <p:ph type="subTitle" idx="1" hasCustomPrompt="1"/>
          </p:nvPr>
        </p:nvSpPr>
        <p:spPr>
          <a:xfrm>
            <a:off x="727429" y="4106635"/>
            <a:ext cx="3999698" cy="499108"/>
          </a:xfrm>
        </p:spPr>
        <p:txBody>
          <a:bodyPr anchor="t"/>
          <a:lstStyle>
            <a:lvl1pPr marL="0" indent="0" algn="l">
              <a:buNone/>
              <a:defRPr cap="none">
                <a:solidFill>
                  <a:schemeClr val="bg1"/>
                </a:solidFill>
                <a:latin typeface="+mn-lt"/>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2064174475"/>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445025"/>
            <a:ext cx="8520599" cy="572699"/>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lvl="1">
              <a:spcBef>
                <a:spcPts val="0"/>
              </a:spcBef>
              <a:spcAft>
                <a:spcPts val="0"/>
              </a:spcAft>
              <a:buClr>
                <a:schemeClr val="dk1"/>
              </a:buClr>
              <a:buSzPts val="2800"/>
              <a:buFont typeface="Arial"/>
              <a:buNone/>
              <a:defRPr sz="2800">
                <a:solidFill>
                  <a:schemeClr val="dk1"/>
                </a:solidFill>
              </a:defRPr>
            </a:lvl2pPr>
            <a:lvl3pPr lvl="2">
              <a:spcBef>
                <a:spcPts val="0"/>
              </a:spcBef>
              <a:spcAft>
                <a:spcPts val="0"/>
              </a:spcAft>
              <a:buClr>
                <a:schemeClr val="dk1"/>
              </a:buClr>
              <a:buSzPts val="2800"/>
              <a:buFont typeface="Arial"/>
              <a:buNone/>
              <a:defRPr sz="2800">
                <a:solidFill>
                  <a:schemeClr val="dk1"/>
                </a:solidFill>
              </a:defRPr>
            </a:lvl3pPr>
            <a:lvl4pPr lvl="3">
              <a:spcBef>
                <a:spcPts val="0"/>
              </a:spcBef>
              <a:spcAft>
                <a:spcPts val="0"/>
              </a:spcAft>
              <a:buClr>
                <a:schemeClr val="dk1"/>
              </a:buClr>
              <a:buSzPts val="2800"/>
              <a:buFont typeface="Arial"/>
              <a:buNone/>
              <a:defRPr sz="2800">
                <a:solidFill>
                  <a:schemeClr val="dk1"/>
                </a:solidFill>
              </a:defRPr>
            </a:lvl4pPr>
            <a:lvl5pPr lvl="4">
              <a:spcBef>
                <a:spcPts val="0"/>
              </a:spcBef>
              <a:spcAft>
                <a:spcPts val="0"/>
              </a:spcAft>
              <a:buClr>
                <a:schemeClr val="dk1"/>
              </a:buClr>
              <a:buSzPts val="2800"/>
              <a:buFont typeface="Arial"/>
              <a:buNone/>
              <a:defRPr sz="2800">
                <a:solidFill>
                  <a:schemeClr val="dk1"/>
                </a:solidFill>
              </a:defRPr>
            </a:lvl5pPr>
            <a:lvl6pPr lvl="5">
              <a:spcBef>
                <a:spcPts val="0"/>
              </a:spcBef>
              <a:spcAft>
                <a:spcPts val="0"/>
              </a:spcAft>
              <a:buClr>
                <a:schemeClr val="dk1"/>
              </a:buClr>
              <a:buSzPts val="2800"/>
              <a:buFont typeface="Arial"/>
              <a:buNone/>
              <a:defRPr sz="2800">
                <a:solidFill>
                  <a:schemeClr val="dk1"/>
                </a:solidFill>
              </a:defRPr>
            </a:lvl6pPr>
            <a:lvl7pPr lvl="6">
              <a:spcBef>
                <a:spcPts val="0"/>
              </a:spcBef>
              <a:spcAft>
                <a:spcPts val="0"/>
              </a:spcAft>
              <a:buClr>
                <a:schemeClr val="dk1"/>
              </a:buClr>
              <a:buSzPts val="2800"/>
              <a:buFont typeface="Arial"/>
              <a:buNone/>
              <a:defRPr sz="2800">
                <a:solidFill>
                  <a:schemeClr val="dk1"/>
                </a:solidFill>
              </a:defRPr>
            </a:lvl7pPr>
            <a:lvl8pPr lvl="7">
              <a:spcBef>
                <a:spcPts val="0"/>
              </a:spcBef>
              <a:spcAft>
                <a:spcPts val="0"/>
              </a:spcAft>
              <a:buClr>
                <a:schemeClr val="dk1"/>
              </a:buClr>
              <a:buSzPts val="2800"/>
              <a:buFont typeface="Arial"/>
              <a:buNone/>
              <a:defRPr sz="2800">
                <a:solidFill>
                  <a:schemeClr val="dk1"/>
                </a:solidFill>
              </a:defRPr>
            </a:lvl8pPr>
            <a:lvl9pPr lvl="8">
              <a:spcBef>
                <a:spcPts val="0"/>
              </a:spcBef>
              <a:spcAft>
                <a:spcPts val="0"/>
              </a:spcAft>
              <a:buClr>
                <a:schemeClr val="dk1"/>
              </a:buClr>
              <a:buSzPts val="2800"/>
              <a:buFont typeface="Arial"/>
              <a:buNone/>
              <a:defRPr sz="2800">
                <a:solidFill>
                  <a:schemeClr val="dk1"/>
                </a:solidFill>
              </a:defRPr>
            </a:lvl9pPr>
          </a:lstStyle>
          <a:p>
            <a:endParaRPr/>
          </a:p>
        </p:txBody>
      </p:sp>
      <p:sp>
        <p:nvSpPr>
          <p:cNvPr id="15" name="Google Shape;15;p3"/>
          <p:cNvSpPr txBox="1">
            <a:spLocks noGrp="1"/>
          </p:cNvSpPr>
          <p:nvPr>
            <p:ph type="body" idx="1"/>
          </p:nvPr>
        </p:nvSpPr>
        <p:spPr>
          <a:xfrm>
            <a:off x="311700" y="1152475"/>
            <a:ext cx="8520599" cy="3416400"/>
          </a:xfrm>
          <a:prstGeom prst="rect">
            <a:avLst/>
          </a:prstGeom>
          <a:noFill/>
          <a:ln>
            <a:noFill/>
          </a:ln>
        </p:spPr>
        <p:txBody>
          <a:bodyPr spcFirstLastPara="1" wrap="square" lIns="91425" tIns="91425" rIns="91425" bIns="91425" anchor="t" anchorCtr="0"/>
          <a:lstStyle>
            <a:lvl1pPr marL="457200" marR="0" lvl="0" indent="-228600" algn="l" rtl="0">
              <a:lnSpc>
                <a:spcPct val="115000"/>
              </a:lnSpc>
              <a:spcBef>
                <a:spcPts val="0"/>
              </a:spcBef>
              <a:spcAft>
                <a:spcPts val="0"/>
              </a:spcAft>
              <a:buClr>
                <a:schemeClr val="lt2"/>
              </a:buClr>
              <a:buSzPts val="1800"/>
              <a:buFont typeface="Arial"/>
              <a:buNone/>
              <a:defRPr sz="1800" b="0" i="0" u="none" strike="noStrike" cap="none">
                <a:solidFill>
                  <a:schemeClr val="lt2"/>
                </a:solidFill>
                <a:latin typeface="Arial"/>
                <a:ea typeface="Arial"/>
                <a:cs typeface="Arial"/>
                <a:sym typeface="Arial"/>
              </a:defRPr>
            </a:lvl1pPr>
            <a:lvl2pPr marL="914400" marR="0" lvl="1" indent="-228600" algn="l" rtl="0">
              <a:lnSpc>
                <a:spcPct val="115000"/>
              </a:lnSpc>
              <a:spcBef>
                <a:spcPts val="1600"/>
              </a:spcBef>
              <a:spcAft>
                <a:spcPts val="0"/>
              </a:spcAft>
              <a:buClr>
                <a:schemeClr val="lt2"/>
              </a:buClr>
              <a:buSzPts val="1400"/>
              <a:buFont typeface="Arial"/>
              <a:buNone/>
              <a:defRPr sz="1400" b="0" i="0" u="none" strike="noStrike" cap="none">
                <a:solidFill>
                  <a:schemeClr val="lt2"/>
                </a:solidFill>
                <a:latin typeface="Arial"/>
                <a:ea typeface="Arial"/>
                <a:cs typeface="Arial"/>
                <a:sym typeface="Arial"/>
              </a:defRPr>
            </a:lvl2pPr>
            <a:lvl3pPr marL="1371600" marR="0" lvl="2" indent="-228600" algn="l" rtl="0">
              <a:lnSpc>
                <a:spcPct val="115000"/>
              </a:lnSpc>
              <a:spcBef>
                <a:spcPts val="1600"/>
              </a:spcBef>
              <a:spcAft>
                <a:spcPts val="0"/>
              </a:spcAft>
              <a:buClr>
                <a:schemeClr val="lt2"/>
              </a:buClr>
              <a:buSzPts val="1400"/>
              <a:buFont typeface="Arial"/>
              <a:buNone/>
              <a:defRPr sz="1400" b="0" i="0" u="none" strike="noStrike" cap="none">
                <a:solidFill>
                  <a:schemeClr val="lt2"/>
                </a:solidFill>
                <a:latin typeface="Arial"/>
                <a:ea typeface="Arial"/>
                <a:cs typeface="Arial"/>
                <a:sym typeface="Arial"/>
              </a:defRPr>
            </a:lvl3pPr>
            <a:lvl4pPr marL="1828800" marR="0" lvl="3" indent="-228600" algn="l" rtl="0">
              <a:lnSpc>
                <a:spcPct val="115000"/>
              </a:lnSpc>
              <a:spcBef>
                <a:spcPts val="1600"/>
              </a:spcBef>
              <a:spcAft>
                <a:spcPts val="0"/>
              </a:spcAft>
              <a:buClr>
                <a:schemeClr val="lt2"/>
              </a:buClr>
              <a:buSzPts val="1400"/>
              <a:buFont typeface="Arial"/>
              <a:buNone/>
              <a:defRPr sz="1400" b="0" i="0" u="none" strike="noStrike" cap="none">
                <a:solidFill>
                  <a:schemeClr val="lt2"/>
                </a:solidFill>
                <a:latin typeface="Arial"/>
                <a:ea typeface="Arial"/>
                <a:cs typeface="Arial"/>
                <a:sym typeface="Arial"/>
              </a:defRPr>
            </a:lvl4pPr>
            <a:lvl5pPr marL="2286000" marR="0" lvl="4" indent="-228600" algn="l" rtl="0">
              <a:lnSpc>
                <a:spcPct val="115000"/>
              </a:lnSpc>
              <a:spcBef>
                <a:spcPts val="1600"/>
              </a:spcBef>
              <a:spcAft>
                <a:spcPts val="0"/>
              </a:spcAft>
              <a:buClr>
                <a:schemeClr val="lt2"/>
              </a:buClr>
              <a:buSzPts val="1400"/>
              <a:buFont typeface="Arial"/>
              <a:buNone/>
              <a:defRPr sz="1400" b="0" i="0" u="none" strike="noStrike" cap="none">
                <a:solidFill>
                  <a:schemeClr val="lt2"/>
                </a:solidFill>
                <a:latin typeface="Arial"/>
                <a:ea typeface="Arial"/>
                <a:cs typeface="Arial"/>
                <a:sym typeface="Arial"/>
              </a:defRPr>
            </a:lvl5pPr>
            <a:lvl6pPr marL="2743200" marR="0" lvl="5" indent="-228600" algn="l" rtl="0">
              <a:lnSpc>
                <a:spcPct val="115000"/>
              </a:lnSpc>
              <a:spcBef>
                <a:spcPts val="1600"/>
              </a:spcBef>
              <a:spcAft>
                <a:spcPts val="0"/>
              </a:spcAft>
              <a:buClr>
                <a:schemeClr val="lt2"/>
              </a:buClr>
              <a:buSzPts val="1400"/>
              <a:buFont typeface="Arial"/>
              <a:buNone/>
              <a:defRPr sz="1400" b="0" i="0" u="none" strike="noStrike" cap="none">
                <a:solidFill>
                  <a:schemeClr val="lt2"/>
                </a:solidFill>
                <a:latin typeface="Arial"/>
                <a:ea typeface="Arial"/>
                <a:cs typeface="Arial"/>
                <a:sym typeface="Arial"/>
              </a:defRPr>
            </a:lvl6pPr>
            <a:lvl7pPr marL="3200400" marR="0" lvl="6" indent="-228600" algn="l" rtl="0">
              <a:lnSpc>
                <a:spcPct val="115000"/>
              </a:lnSpc>
              <a:spcBef>
                <a:spcPts val="1600"/>
              </a:spcBef>
              <a:spcAft>
                <a:spcPts val="0"/>
              </a:spcAft>
              <a:buClr>
                <a:schemeClr val="lt2"/>
              </a:buClr>
              <a:buSzPts val="1400"/>
              <a:buFont typeface="Arial"/>
              <a:buNone/>
              <a:defRPr sz="1400" b="0" i="0" u="none" strike="noStrike" cap="none">
                <a:solidFill>
                  <a:schemeClr val="lt2"/>
                </a:solidFill>
                <a:latin typeface="Arial"/>
                <a:ea typeface="Arial"/>
                <a:cs typeface="Arial"/>
                <a:sym typeface="Arial"/>
              </a:defRPr>
            </a:lvl7pPr>
            <a:lvl8pPr marL="3657600" marR="0" lvl="7" indent="-228600" algn="l" rtl="0">
              <a:lnSpc>
                <a:spcPct val="115000"/>
              </a:lnSpc>
              <a:spcBef>
                <a:spcPts val="1600"/>
              </a:spcBef>
              <a:spcAft>
                <a:spcPts val="0"/>
              </a:spcAft>
              <a:buClr>
                <a:schemeClr val="lt2"/>
              </a:buClr>
              <a:buSzPts val="1400"/>
              <a:buFont typeface="Arial"/>
              <a:buNone/>
              <a:defRPr sz="1400" b="0" i="0" u="none" strike="noStrike" cap="none">
                <a:solidFill>
                  <a:schemeClr val="lt2"/>
                </a:solidFill>
                <a:latin typeface="Arial"/>
                <a:ea typeface="Arial"/>
                <a:cs typeface="Arial"/>
                <a:sym typeface="Arial"/>
              </a:defRPr>
            </a:lvl8pPr>
            <a:lvl9pPr marL="4114800" marR="0" lvl="8" indent="-228600" algn="l" rtl="0">
              <a:lnSpc>
                <a:spcPct val="115000"/>
              </a:lnSpc>
              <a:spcBef>
                <a:spcPts val="1600"/>
              </a:spcBef>
              <a:spcAft>
                <a:spcPts val="1600"/>
              </a:spcAft>
              <a:buClr>
                <a:schemeClr val="lt2"/>
              </a:buClr>
              <a:buSzPts val="1400"/>
              <a:buFont typeface="Arial"/>
              <a:buNone/>
              <a:defRPr sz="1400" b="0" i="0" u="none" strike="noStrike" cap="none">
                <a:solidFill>
                  <a:schemeClr val="lt2"/>
                </a:solidFill>
                <a:latin typeface="Arial"/>
                <a:ea typeface="Arial"/>
                <a:cs typeface="Arial"/>
                <a:sym typeface="Arial"/>
              </a:defRPr>
            </a:lvl9pPr>
          </a:lstStyle>
          <a:p>
            <a:endParaRPr/>
          </a:p>
        </p:txBody>
      </p:sp>
      <p:sp>
        <p:nvSpPr>
          <p:cNvPr id="16" name="Google Shape;16;p3"/>
          <p:cNvSpPr txBox="1">
            <a:spLocks noGrp="1"/>
          </p:cNvSpPr>
          <p:nvPr>
            <p:ph type="sldNum" idx="12"/>
          </p:nvPr>
        </p:nvSpPr>
        <p:spPr>
          <a:xfrm>
            <a:off x="8472457" y="4663216"/>
            <a:ext cx="548699" cy="3936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SzPts val="350"/>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350"/>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350"/>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350"/>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350"/>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350"/>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350"/>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350"/>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350"/>
              <a:buFont typeface="Arial"/>
              <a:buNone/>
              <a:defRPr sz="1400" b="0" i="0" u="none" strike="noStrike" cap="none">
                <a:solidFill>
                  <a:srgbClr val="000000"/>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sz="1000">
              <a:solidFill>
                <a:schemeClr val="lt2"/>
              </a:solidFill>
            </a:endParaRPr>
          </a:p>
        </p:txBody>
      </p:sp>
    </p:spTree>
    <p:extLst>
      <p:ext uri="{BB962C8B-B14F-4D97-AF65-F5344CB8AC3E}">
        <p14:creationId xmlns:p14="http://schemas.microsoft.com/office/powerpoint/2010/main" val="3568876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Section Title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241997" y="1528649"/>
            <a:ext cx="6619244" cy="1964661"/>
          </a:xfrm>
          <a:prstGeom prst="rect">
            <a:avLst/>
          </a:prstGeom>
        </p:spPr>
        <p:txBody>
          <a:bodyPr anchor="t" anchorCtr="0"/>
          <a:lstStyle>
            <a:lvl1pPr algn="ctr">
              <a:defRPr sz="5400">
                <a:solidFill>
                  <a:schemeClr val="bg1"/>
                </a:solidFill>
              </a:defRPr>
            </a:lvl1pPr>
          </a:lstStyle>
          <a:p>
            <a:r>
              <a:rPr lang="en-US" dirty="0"/>
              <a:t>SECTION</a:t>
            </a:r>
            <a:br>
              <a:rPr lang="en-US" dirty="0"/>
            </a:br>
            <a:r>
              <a:rPr lang="en-US" dirty="0"/>
              <a:t>TITLE</a:t>
            </a:r>
          </a:p>
        </p:txBody>
      </p:sp>
      <p:sp>
        <p:nvSpPr>
          <p:cNvPr id="3" name="Subtitle 2"/>
          <p:cNvSpPr>
            <a:spLocks noGrp="1"/>
          </p:cNvSpPr>
          <p:nvPr>
            <p:ph type="subTitle" idx="1"/>
          </p:nvPr>
        </p:nvSpPr>
        <p:spPr>
          <a:xfrm>
            <a:off x="1241997" y="3796327"/>
            <a:ext cx="6619244" cy="484793"/>
          </a:xfrm>
        </p:spPr>
        <p:txBody>
          <a:bodyPr anchor="t"/>
          <a:lstStyle>
            <a:lvl1pPr marL="0" indent="0" algn="ctr">
              <a:buNone/>
              <a:defRPr cap="all">
                <a:solidFill>
                  <a:schemeClr val="bg1"/>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endParaRPr lang="en-US" dirty="0"/>
          </a:p>
        </p:txBody>
      </p:sp>
      <p:cxnSp>
        <p:nvCxnSpPr>
          <p:cNvPr id="14" name="Straight Connector 13">
            <a:extLst>
              <a:ext uri="{FF2B5EF4-FFF2-40B4-BE49-F238E27FC236}">
                <a16:creationId xmlns:a16="http://schemas.microsoft.com/office/drawing/2014/main" id="{E7AB3F4A-6E4A-9441-A32E-6DB59118411A}"/>
              </a:ext>
            </a:extLst>
          </p:cNvPr>
          <p:cNvCxnSpPr>
            <a:cxnSpLocks/>
          </p:cNvCxnSpPr>
          <p:nvPr/>
        </p:nvCxnSpPr>
        <p:spPr>
          <a:xfrm>
            <a:off x="4082900" y="3520115"/>
            <a:ext cx="937438" cy="0"/>
          </a:xfrm>
          <a:prstGeom prst="line">
            <a:avLst/>
          </a:prstGeom>
          <a:ln w="50800" cap="sq">
            <a:solidFill>
              <a:schemeClr val="accent4"/>
            </a:solidFil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9FBE9B87-5D1F-E94B-B539-EC11664BD536}"/>
              </a:ext>
            </a:extLst>
          </p:cNvPr>
          <p:cNvSpPr/>
          <p:nvPr/>
        </p:nvSpPr>
        <p:spPr>
          <a:xfrm>
            <a:off x="4303336" y="0"/>
            <a:ext cx="514350" cy="857250"/>
          </a:xfrm>
          <a:prstGeom prst="rect">
            <a:avLst/>
          </a:prstGeom>
          <a:solidFill>
            <a:schemeClr val="accent4"/>
          </a:solidFill>
          <a:ln>
            <a:noFill/>
          </a:ln>
        </p:spPr>
        <p:style>
          <a:lnRef idx="1">
            <a:schemeClr val="accent1"/>
          </a:lnRef>
          <a:fillRef idx="3">
            <a:schemeClr val="accent1"/>
          </a:fillRef>
          <a:effectRef idx="2">
            <a:schemeClr val="accent1"/>
          </a:effectRef>
          <a:fontRef idx="minor">
            <a:schemeClr val="lt1"/>
          </a:fontRef>
        </p:style>
        <p:txBody>
          <a:bodyPr/>
          <a:lstStyle/>
          <a:p>
            <a:endParaRPr lang="en-US" sz="1350" dirty="0"/>
          </a:p>
        </p:txBody>
      </p:sp>
      <p:pic>
        <p:nvPicPr>
          <p:cNvPr id="10" name="Picture 9">
            <a:extLst>
              <a:ext uri="{FF2B5EF4-FFF2-40B4-BE49-F238E27FC236}">
                <a16:creationId xmlns:a16="http://schemas.microsoft.com/office/drawing/2014/main" id="{F5CA907F-9252-0B49-807C-E526EE69491B}"/>
              </a:ext>
            </a:extLst>
          </p:cNvPr>
          <p:cNvPicPr>
            <a:picLocks noChangeAspect="1"/>
          </p:cNvPicPr>
          <p:nvPr/>
        </p:nvPicPr>
        <p:blipFill>
          <a:blip r:embed="rId2"/>
          <a:stretch>
            <a:fillRect/>
          </a:stretch>
        </p:blipFill>
        <p:spPr>
          <a:xfrm>
            <a:off x="4404388" y="360112"/>
            <a:ext cx="312245" cy="394565"/>
          </a:xfrm>
          <a:prstGeom prst="rect">
            <a:avLst/>
          </a:prstGeom>
        </p:spPr>
      </p:pic>
    </p:spTree>
    <p:extLst>
      <p:ext uri="{BB962C8B-B14F-4D97-AF65-F5344CB8AC3E}">
        <p14:creationId xmlns:p14="http://schemas.microsoft.com/office/powerpoint/2010/main" val="2353812407"/>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91702" y="253814"/>
            <a:ext cx="7245688" cy="739168"/>
          </a:xfrm>
          <a:prstGeom prst="rect">
            <a:avLst/>
          </a:prstGeom>
        </p:spPr>
        <p:txBody>
          <a:bodyPr/>
          <a:lstStyle>
            <a:lvl1pPr>
              <a:defRPr spc="225"/>
            </a:lvl1pPr>
          </a:lstStyle>
          <a:p>
            <a:r>
              <a:rPr lang="en-US" dirty="0"/>
              <a:t>SLIDE TITLE GOES HERE</a:t>
            </a:r>
          </a:p>
        </p:txBody>
      </p:sp>
      <p:sp>
        <p:nvSpPr>
          <p:cNvPr id="3" name="Content Placeholder 2"/>
          <p:cNvSpPr>
            <a:spLocks noGrp="1"/>
          </p:cNvSpPr>
          <p:nvPr>
            <p:ph idx="1"/>
          </p:nvPr>
        </p:nvSpPr>
        <p:spPr>
          <a:xfrm>
            <a:off x="291702" y="1193007"/>
            <a:ext cx="7245688" cy="3146611"/>
          </a:xfrm>
        </p:spPr>
        <p:txBody>
          <a:bodyPr/>
          <a:lstStyle>
            <a:lvl1pPr>
              <a:defRPr b="0" i="0">
                <a:solidFill>
                  <a:schemeClr val="tx1">
                    <a:lumMod val="65000"/>
                    <a:lumOff val="35000"/>
                  </a:schemeClr>
                </a:solidFill>
                <a:latin typeface="Calibri" panose="020F0502020204030204" pitchFamily="34" charset="0"/>
                <a:cs typeface="Calibri" panose="020F0502020204030204" pitchFamily="34" charset="0"/>
              </a:defRPr>
            </a:lvl1pPr>
            <a:lvl2pPr>
              <a:defRPr b="0" i="0">
                <a:solidFill>
                  <a:schemeClr val="tx1">
                    <a:lumMod val="65000"/>
                    <a:lumOff val="35000"/>
                  </a:schemeClr>
                </a:solidFill>
                <a:latin typeface="Calibri" panose="020F0502020204030204" pitchFamily="34" charset="0"/>
                <a:cs typeface="Calibri" panose="020F0502020204030204" pitchFamily="34" charset="0"/>
              </a:defRPr>
            </a:lvl2pPr>
            <a:lvl3pPr>
              <a:defRPr b="0" i="0">
                <a:solidFill>
                  <a:schemeClr val="tx1">
                    <a:lumMod val="65000"/>
                    <a:lumOff val="35000"/>
                  </a:schemeClr>
                </a:solidFill>
                <a:latin typeface="Calibri" panose="020F0502020204030204" pitchFamily="34" charset="0"/>
                <a:cs typeface="Calibri" panose="020F0502020204030204" pitchFamily="34" charset="0"/>
              </a:defRPr>
            </a:lvl3pPr>
            <a:lvl4pPr>
              <a:defRPr b="0" i="0">
                <a:solidFill>
                  <a:schemeClr val="tx1">
                    <a:lumMod val="65000"/>
                    <a:lumOff val="35000"/>
                  </a:schemeClr>
                </a:solidFill>
                <a:latin typeface="Calibri" panose="020F0502020204030204" pitchFamily="34" charset="0"/>
                <a:cs typeface="Calibri" panose="020F0502020204030204" pitchFamily="34" charset="0"/>
              </a:defRPr>
            </a:lvl4pPr>
            <a:lvl5pPr>
              <a:defRPr b="0" i="0">
                <a:solidFill>
                  <a:schemeClr val="tx1">
                    <a:lumMod val="65000"/>
                    <a:lumOff val="35000"/>
                  </a:schemeClr>
                </a:solidFill>
                <a:latin typeface="Calibri" panose="020F0502020204030204" pitchFamily="34" charset="0"/>
                <a:cs typeface="Calibri" panose="020F050202020403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66074699"/>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291702" y="1202532"/>
            <a:ext cx="3297254" cy="3146822"/>
          </a:xfrm>
        </p:spPr>
        <p:txBody>
          <a:bodyPr>
            <a:normAutofit/>
          </a:bodyPr>
          <a:lstStyle>
            <a:lvl1pPr>
              <a:defRPr sz="1350">
                <a:solidFill>
                  <a:schemeClr val="tx1">
                    <a:lumMod val="65000"/>
                    <a:lumOff val="35000"/>
                  </a:schemeClr>
                </a:solidFill>
                <a:latin typeface="Calibri" panose="020F0502020204030204" pitchFamily="34" charset="0"/>
                <a:cs typeface="Calibri" panose="020F0502020204030204" pitchFamily="34" charset="0"/>
              </a:defRPr>
            </a:lvl1pPr>
            <a:lvl2pPr>
              <a:defRPr sz="1200">
                <a:solidFill>
                  <a:schemeClr val="tx1">
                    <a:lumMod val="65000"/>
                    <a:lumOff val="35000"/>
                  </a:schemeClr>
                </a:solidFill>
                <a:latin typeface="Calibri" panose="020F0502020204030204" pitchFamily="34" charset="0"/>
                <a:cs typeface="Calibri" panose="020F0502020204030204" pitchFamily="34" charset="0"/>
              </a:defRPr>
            </a:lvl2pPr>
            <a:lvl3pPr>
              <a:defRPr sz="1050">
                <a:solidFill>
                  <a:schemeClr val="tx1">
                    <a:lumMod val="65000"/>
                    <a:lumOff val="35000"/>
                  </a:schemeClr>
                </a:solidFill>
                <a:latin typeface="Calibri" panose="020F0502020204030204" pitchFamily="34" charset="0"/>
                <a:cs typeface="Calibri" panose="020F0502020204030204" pitchFamily="34" charset="0"/>
              </a:defRPr>
            </a:lvl3pPr>
            <a:lvl4pPr>
              <a:defRPr sz="900">
                <a:solidFill>
                  <a:schemeClr val="tx1">
                    <a:lumMod val="65000"/>
                    <a:lumOff val="35000"/>
                  </a:schemeClr>
                </a:solidFill>
                <a:latin typeface="Calibri" panose="020F0502020204030204" pitchFamily="34" charset="0"/>
                <a:cs typeface="Calibri" panose="020F0502020204030204" pitchFamily="34" charset="0"/>
              </a:defRPr>
            </a:lvl4pPr>
            <a:lvl5pPr>
              <a:defRPr sz="900">
                <a:solidFill>
                  <a:schemeClr val="tx1">
                    <a:lumMod val="65000"/>
                    <a:lumOff val="35000"/>
                  </a:schemeClr>
                </a:solidFill>
                <a:latin typeface="Calibri" panose="020F0502020204030204" pitchFamily="34" charset="0"/>
                <a:cs typeface="Calibri" panose="020F0502020204030204" pitchFamily="34" charset="0"/>
              </a:defRPr>
            </a:lvl5pPr>
            <a:lvl6pPr>
              <a:defRPr sz="900"/>
            </a:lvl6pPr>
            <a:lvl7pPr>
              <a:defRPr sz="900"/>
            </a:lvl7pPr>
            <a:lvl8pPr>
              <a:defRPr sz="900"/>
            </a:lvl8pPr>
            <a:lvl9pPr>
              <a:defRPr sz="9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3705088" y="1199169"/>
            <a:ext cx="3297256" cy="3150184"/>
          </a:xfrm>
        </p:spPr>
        <p:txBody>
          <a:bodyPr>
            <a:normAutofit/>
          </a:bodyPr>
          <a:lstStyle>
            <a:lvl1pPr>
              <a:defRPr sz="1350">
                <a:solidFill>
                  <a:schemeClr val="tx1">
                    <a:lumMod val="65000"/>
                    <a:lumOff val="35000"/>
                  </a:schemeClr>
                </a:solidFill>
                <a:latin typeface="Calibri" panose="020F0502020204030204" pitchFamily="34" charset="0"/>
                <a:cs typeface="Calibri" panose="020F0502020204030204" pitchFamily="34" charset="0"/>
              </a:defRPr>
            </a:lvl1pPr>
            <a:lvl2pPr>
              <a:defRPr sz="1200">
                <a:solidFill>
                  <a:schemeClr val="tx1">
                    <a:lumMod val="65000"/>
                    <a:lumOff val="35000"/>
                  </a:schemeClr>
                </a:solidFill>
                <a:latin typeface="Calibri" panose="020F0502020204030204" pitchFamily="34" charset="0"/>
                <a:cs typeface="Calibri" panose="020F0502020204030204" pitchFamily="34" charset="0"/>
              </a:defRPr>
            </a:lvl2pPr>
            <a:lvl3pPr>
              <a:defRPr sz="1050">
                <a:solidFill>
                  <a:schemeClr val="tx1">
                    <a:lumMod val="65000"/>
                    <a:lumOff val="35000"/>
                  </a:schemeClr>
                </a:solidFill>
                <a:latin typeface="Calibri" panose="020F0502020204030204" pitchFamily="34" charset="0"/>
                <a:cs typeface="Calibri" panose="020F0502020204030204" pitchFamily="34" charset="0"/>
              </a:defRPr>
            </a:lvl3pPr>
            <a:lvl4pPr>
              <a:defRPr sz="900">
                <a:solidFill>
                  <a:schemeClr val="tx1">
                    <a:lumMod val="65000"/>
                    <a:lumOff val="35000"/>
                  </a:schemeClr>
                </a:solidFill>
                <a:latin typeface="Calibri" panose="020F0502020204030204" pitchFamily="34" charset="0"/>
                <a:cs typeface="Calibri" panose="020F0502020204030204" pitchFamily="34" charset="0"/>
              </a:defRPr>
            </a:lvl4pPr>
            <a:lvl5pPr>
              <a:defRPr sz="900">
                <a:solidFill>
                  <a:schemeClr val="tx1">
                    <a:lumMod val="65000"/>
                    <a:lumOff val="35000"/>
                  </a:schemeClr>
                </a:solidFill>
                <a:latin typeface="Calibri" panose="020F0502020204030204" pitchFamily="34" charset="0"/>
                <a:cs typeface="Calibri" panose="020F0502020204030204" pitchFamily="34" charset="0"/>
              </a:defRPr>
            </a:lvl5pPr>
            <a:lvl6pPr>
              <a:defRPr sz="900"/>
            </a:lvl6pPr>
            <a:lvl7pPr>
              <a:defRPr sz="900"/>
            </a:lvl7pPr>
            <a:lvl8pPr>
              <a:defRPr sz="900"/>
            </a:lvl8pPr>
            <a:lvl9pPr>
              <a:defRPr sz="9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1">
            <a:extLst>
              <a:ext uri="{FF2B5EF4-FFF2-40B4-BE49-F238E27FC236}">
                <a16:creationId xmlns:a16="http://schemas.microsoft.com/office/drawing/2014/main" id="{95FE8E80-A07B-124F-8B4E-82E6530FB6C5}"/>
              </a:ext>
            </a:extLst>
          </p:cNvPr>
          <p:cNvSpPr>
            <a:spLocks noGrp="1"/>
          </p:cNvSpPr>
          <p:nvPr>
            <p:ph type="title" hasCustomPrompt="1"/>
          </p:nvPr>
        </p:nvSpPr>
        <p:spPr>
          <a:xfrm>
            <a:off x="291702" y="253814"/>
            <a:ext cx="7245688" cy="739168"/>
          </a:xfrm>
          <a:prstGeom prst="rect">
            <a:avLst/>
          </a:prstGeom>
        </p:spPr>
        <p:txBody>
          <a:bodyPr/>
          <a:lstStyle>
            <a:lvl1pPr>
              <a:defRPr spc="225"/>
            </a:lvl1pPr>
          </a:lstStyle>
          <a:p>
            <a:r>
              <a:rPr lang="en-US" dirty="0"/>
              <a:t>SLIDE TITLE GOES HERE</a:t>
            </a:r>
          </a:p>
        </p:txBody>
      </p:sp>
    </p:spTree>
    <p:extLst>
      <p:ext uri="{BB962C8B-B14F-4D97-AF65-F5344CB8AC3E}">
        <p14:creationId xmlns:p14="http://schemas.microsoft.com/office/powerpoint/2010/main" val="3577318585"/>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291702" y="1193796"/>
            <a:ext cx="3297254" cy="432197"/>
          </a:xfrm>
        </p:spPr>
        <p:txBody>
          <a:bodyPr anchor="b">
            <a:noAutofit/>
          </a:bodyPr>
          <a:lstStyle>
            <a:lvl1pPr marL="0" indent="0">
              <a:buNone/>
              <a:defRPr sz="1800" b="0">
                <a:solidFill>
                  <a:schemeClr val="tx1">
                    <a:lumMod val="65000"/>
                    <a:lumOff val="35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COLUMN TITLE</a:t>
            </a:r>
          </a:p>
        </p:txBody>
      </p:sp>
      <p:sp>
        <p:nvSpPr>
          <p:cNvPr id="4" name="Content Placeholder 3"/>
          <p:cNvSpPr>
            <a:spLocks noGrp="1"/>
          </p:cNvSpPr>
          <p:nvPr>
            <p:ph sz="half" idx="2"/>
          </p:nvPr>
        </p:nvSpPr>
        <p:spPr>
          <a:xfrm>
            <a:off x="291702" y="1650996"/>
            <a:ext cx="3297254" cy="2806304"/>
          </a:xfrm>
        </p:spPr>
        <p:txBody>
          <a:bodyPr>
            <a:normAutofit/>
          </a:bodyPr>
          <a:lstStyle>
            <a:lvl1pPr>
              <a:defRPr sz="1350">
                <a:solidFill>
                  <a:schemeClr val="tx1">
                    <a:lumMod val="65000"/>
                    <a:lumOff val="35000"/>
                  </a:schemeClr>
                </a:solidFill>
                <a:latin typeface="Calibri" panose="020F0502020204030204" pitchFamily="34" charset="0"/>
                <a:cs typeface="Calibri" panose="020F0502020204030204" pitchFamily="34" charset="0"/>
              </a:defRPr>
            </a:lvl1pPr>
            <a:lvl2pPr>
              <a:defRPr sz="1200">
                <a:solidFill>
                  <a:schemeClr val="tx1">
                    <a:lumMod val="65000"/>
                    <a:lumOff val="35000"/>
                  </a:schemeClr>
                </a:solidFill>
                <a:latin typeface="Calibri" panose="020F0502020204030204" pitchFamily="34" charset="0"/>
                <a:cs typeface="Calibri" panose="020F0502020204030204" pitchFamily="34" charset="0"/>
              </a:defRPr>
            </a:lvl2pPr>
            <a:lvl3pPr>
              <a:defRPr sz="1050">
                <a:solidFill>
                  <a:schemeClr val="tx1">
                    <a:lumMod val="65000"/>
                    <a:lumOff val="35000"/>
                  </a:schemeClr>
                </a:solidFill>
                <a:latin typeface="Calibri" panose="020F0502020204030204" pitchFamily="34" charset="0"/>
                <a:cs typeface="Calibri" panose="020F0502020204030204" pitchFamily="34" charset="0"/>
              </a:defRPr>
            </a:lvl3pPr>
            <a:lvl4pPr>
              <a:defRPr sz="900">
                <a:solidFill>
                  <a:schemeClr val="tx1">
                    <a:lumMod val="65000"/>
                    <a:lumOff val="35000"/>
                  </a:schemeClr>
                </a:solidFill>
                <a:latin typeface="Calibri" panose="020F0502020204030204" pitchFamily="34" charset="0"/>
                <a:cs typeface="Calibri" panose="020F0502020204030204" pitchFamily="34" charset="0"/>
              </a:defRPr>
            </a:lvl4pPr>
            <a:lvl5pPr>
              <a:defRPr sz="900">
                <a:solidFill>
                  <a:schemeClr val="tx1">
                    <a:lumMod val="65000"/>
                    <a:lumOff val="35000"/>
                  </a:schemeClr>
                </a:solidFill>
                <a:latin typeface="Calibri" panose="020F0502020204030204" pitchFamily="34" charset="0"/>
                <a:cs typeface="Calibri" panose="020F0502020204030204" pitchFamily="34" charset="0"/>
              </a:defRPr>
            </a:lvl5pPr>
            <a:lvl6pPr>
              <a:defRPr sz="900"/>
            </a:lvl6pPr>
            <a:lvl7pPr>
              <a:defRPr sz="900"/>
            </a:lvl7pPr>
            <a:lvl8pPr>
              <a:defRPr sz="900"/>
            </a:lvl8pPr>
            <a:lvl9pPr>
              <a:defRPr sz="9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hasCustomPrompt="1"/>
          </p:nvPr>
        </p:nvSpPr>
        <p:spPr>
          <a:xfrm>
            <a:off x="3705090" y="1193796"/>
            <a:ext cx="3297254" cy="432197"/>
          </a:xfrm>
        </p:spPr>
        <p:txBody>
          <a:bodyPr anchor="b">
            <a:noAutofit/>
          </a:bodyPr>
          <a:lstStyle>
            <a:lvl1pPr marL="0" indent="0">
              <a:buNone/>
              <a:defRPr sz="1800" b="0">
                <a:solidFill>
                  <a:schemeClr val="tx1">
                    <a:lumMod val="65000"/>
                    <a:lumOff val="35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COLUMN TITLE</a:t>
            </a:r>
          </a:p>
        </p:txBody>
      </p:sp>
      <p:sp>
        <p:nvSpPr>
          <p:cNvPr id="6" name="Content Placeholder 5"/>
          <p:cNvSpPr>
            <a:spLocks noGrp="1"/>
          </p:cNvSpPr>
          <p:nvPr>
            <p:ph sz="quarter" idx="4"/>
          </p:nvPr>
        </p:nvSpPr>
        <p:spPr>
          <a:xfrm>
            <a:off x="3705090" y="1650996"/>
            <a:ext cx="3297254" cy="2806304"/>
          </a:xfrm>
        </p:spPr>
        <p:txBody>
          <a:bodyPr>
            <a:normAutofit/>
          </a:bodyPr>
          <a:lstStyle>
            <a:lvl1pPr>
              <a:defRPr sz="1350">
                <a:solidFill>
                  <a:schemeClr val="tx1">
                    <a:lumMod val="65000"/>
                    <a:lumOff val="35000"/>
                  </a:schemeClr>
                </a:solidFill>
                <a:latin typeface="Calibri" panose="020F0502020204030204" pitchFamily="34" charset="0"/>
                <a:cs typeface="Calibri" panose="020F0502020204030204" pitchFamily="34" charset="0"/>
              </a:defRPr>
            </a:lvl1pPr>
            <a:lvl2pPr>
              <a:defRPr sz="1200">
                <a:solidFill>
                  <a:schemeClr val="tx1">
                    <a:lumMod val="65000"/>
                    <a:lumOff val="35000"/>
                  </a:schemeClr>
                </a:solidFill>
                <a:latin typeface="Calibri" panose="020F0502020204030204" pitchFamily="34" charset="0"/>
                <a:cs typeface="Calibri" panose="020F0502020204030204" pitchFamily="34" charset="0"/>
              </a:defRPr>
            </a:lvl2pPr>
            <a:lvl3pPr>
              <a:defRPr sz="1050">
                <a:solidFill>
                  <a:schemeClr val="tx1">
                    <a:lumMod val="65000"/>
                    <a:lumOff val="35000"/>
                  </a:schemeClr>
                </a:solidFill>
                <a:latin typeface="Calibri" panose="020F0502020204030204" pitchFamily="34" charset="0"/>
                <a:cs typeface="Calibri" panose="020F0502020204030204" pitchFamily="34" charset="0"/>
              </a:defRPr>
            </a:lvl3pPr>
            <a:lvl4pPr>
              <a:defRPr sz="900">
                <a:solidFill>
                  <a:schemeClr val="tx1">
                    <a:lumMod val="65000"/>
                    <a:lumOff val="35000"/>
                  </a:schemeClr>
                </a:solidFill>
                <a:latin typeface="Calibri" panose="020F0502020204030204" pitchFamily="34" charset="0"/>
                <a:cs typeface="Calibri" panose="020F0502020204030204" pitchFamily="34" charset="0"/>
              </a:defRPr>
            </a:lvl4pPr>
            <a:lvl5pPr>
              <a:defRPr sz="900">
                <a:solidFill>
                  <a:schemeClr val="tx1">
                    <a:lumMod val="65000"/>
                    <a:lumOff val="35000"/>
                  </a:schemeClr>
                </a:solidFill>
                <a:latin typeface="Calibri" panose="020F0502020204030204" pitchFamily="34" charset="0"/>
                <a:cs typeface="Calibri" panose="020F0502020204030204" pitchFamily="34" charset="0"/>
              </a:defRPr>
            </a:lvl5pPr>
            <a:lvl6pPr>
              <a:defRPr sz="900"/>
            </a:lvl6pPr>
            <a:lvl7pPr>
              <a:defRPr sz="900"/>
            </a:lvl7pPr>
            <a:lvl8pPr>
              <a:defRPr sz="900"/>
            </a:lvl8pPr>
            <a:lvl9pPr>
              <a:defRPr sz="9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itle 1">
            <a:extLst>
              <a:ext uri="{FF2B5EF4-FFF2-40B4-BE49-F238E27FC236}">
                <a16:creationId xmlns:a16="http://schemas.microsoft.com/office/drawing/2014/main" id="{C2995212-60D7-124F-84AF-E046C34359A1}"/>
              </a:ext>
            </a:extLst>
          </p:cNvPr>
          <p:cNvSpPr>
            <a:spLocks noGrp="1"/>
          </p:cNvSpPr>
          <p:nvPr>
            <p:ph type="title" hasCustomPrompt="1"/>
          </p:nvPr>
        </p:nvSpPr>
        <p:spPr>
          <a:xfrm>
            <a:off x="291702" y="253814"/>
            <a:ext cx="7245688" cy="739168"/>
          </a:xfrm>
          <a:prstGeom prst="rect">
            <a:avLst/>
          </a:prstGeom>
        </p:spPr>
        <p:txBody>
          <a:bodyPr/>
          <a:lstStyle>
            <a:lvl1pPr>
              <a:defRPr/>
            </a:lvl1pPr>
          </a:lstStyle>
          <a:p>
            <a:r>
              <a:rPr lang="en-US" dirty="0"/>
              <a:t>SLIDE TITLE GOES HERE</a:t>
            </a:r>
          </a:p>
        </p:txBody>
      </p:sp>
    </p:spTree>
    <p:extLst>
      <p:ext uri="{BB962C8B-B14F-4D97-AF65-F5344CB8AC3E}">
        <p14:creationId xmlns:p14="http://schemas.microsoft.com/office/powerpoint/2010/main" val="1544827741"/>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D9E1E285-0B80-5340-9ABB-2C68583FF347}"/>
              </a:ext>
            </a:extLst>
          </p:cNvPr>
          <p:cNvSpPr>
            <a:spLocks noGrp="1"/>
          </p:cNvSpPr>
          <p:nvPr>
            <p:ph type="title" hasCustomPrompt="1"/>
          </p:nvPr>
        </p:nvSpPr>
        <p:spPr>
          <a:xfrm>
            <a:off x="291702" y="253814"/>
            <a:ext cx="7245688" cy="739168"/>
          </a:xfrm>
          <a:prstGeom prst="rect">
            <a:avLst/>
          </a:prstGeom>
        </p:spPr>
        <p:txBody>
          <a:bodyPr/>
          <a:lstStyle>
            <a:lvl1pPr>
              <a:defRPr/>
            </a:lvl1pPr>
          </a:lstStyle>
          <a:p>
            <a:r>
              <a:rPr lang="en-US" dirty="0"/>
              <a:t>SLIDE TITLE GOES HERE</a:t>
            </a:r>
          </a:p>
        </p:txBody>
      </p:sp>
    </p:spTree>
    <p:extLst>
      <p:ext uri="{BB962C8B-B14F-4D97-AF65-F5344CB8AC3E}">
        <p14:creationId xmlns:p14="http://schemas.microsoft.com/office/powerpoint/2010/main" val="3139817167"/>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Full Photo">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6FB98250-ACD1-DE4E-85CA-777ABF4856B1}"/>
              </a:ext>
            </a:extLst>
          </p:cNvPr>
          <p:cNvPicPr>
            <a:picLocks noChangeAspect="1"/>
          </p:cNvPicPr>
          <p:nvPr/>
        </p:nvPicPr>
        <p:blipFill>
          <a:blip r:embed="rId2">
            <a:alphaModFix/>
          </a:blip>
          <a:stretch>
            <a:fillRect/>
          </a:stretch>
        </p:blipFill>
        <p:spPr>
          <a:xfrm>
            <a:off x="0" y="0"/>
            <a:ext cx="9144000" cy="5143500"/>
          </a:xfrm>
          <a:prstGeom prst="rect">
            <a:avLst/>
          </a:prstGeom>
        </p:spPr>
      </p:pic>
      <p:sp>
        <p:nvSpPr>
          <p:cNvPr id="17" name="Rectangle 16">
            <a:extLst>
              <a:ext uri="{FF2B5EF4-FFF2-40B4-BE49-F238E27FC236}">
                <a16:creationId xmlns:a16="http://schemas.microsoft.com/office/drawing/2014/main" id="{B8A91DCF-34C5-524F-89F9-D8A7D493EE35}"/>
              </a:ext>
            </a:extLst>
          </p:cNvPr>
          <p:cNvSpPr/>
          <p:nvPr/>
        </p:nvSpPr>
        <p:spPr>
          <a:xfrm>
            <a:off x="1" y="0"/>
            <a:ext cx="9143999" cy="5143500"/>
          </a:xfrm>
          <a:prstGeom prst="rect">
            <a:avLst/>
          </a:prstGeom>
          <a:solidFill>
            <a:schemeClr val="accent4">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accent4"/>
              </a:solidFill>
            </a:endParaRPr>
          </a:p>
        </p:txBody>
      </p:sp>
      <p:sp>
        <p:nvSpPr>
          <p:cNvPr id="8" name="Text Placeholder 7">
            <a:extLst>
              <a:ext uri="{FF2B5EF4-FFF2-40B4-BE49-F238E27FC236}">
                <a16:creationId xmlns:a16="http://schemas.microsoft.com/office/drawing/2014/main" id="{96480ECF-DB9F-8D4C-8BFC-CA6818AE3637}"/>
              </a:ext>
            </a:extLst>
          </p:cNvPr>
          <p:cNvSpPr>
            <a:spLocks noGrp="1"/>
          </p:cNvSpPr>
          <p:nvPr>
            <p:ph type="body" sz="quarter" idx="12"/>
          </p:nvPr>
        </p:nvSpPr>
        <p:spPr>
          <a:xfrm>
            <a:off x="692944" y="3043238"/>
            <a:ext cx="5650706" cy="821531"/>
          </a:xfrm>
        </p:spPr>
        <p:txBody>
          <a:bodyPr/>
          <a:lstStyle>
            <a:lvl1pPr marL="0" indent="0">
              <a:buNone/>
              <a:defRPr>
                <a:solidFill>
                  <a:schemeClr val="bg1"/>
                </a:solidFill>
              </a:defRPr>
            </a:lvl1pPr>
          </a:lstStyle>
          <a:p>
            <a:pPr lvl="0"/>
            <a:r>
              <a:rPr lang="en-US"/>
              <a:t>Edit Master text styles</a:t>
            </a:r>
          </a:p>
        </p:txBody>
      </p:sp>
      <p:sp>
        <p:nvSpPr>
          <p:cNvPr id="9" name="Title 1">
            <a:extLst>
              <a:ext uri="{FF2B5EF4-FFF2-40B4-BE49-F238E27FC236}">
                <a16:creationId xmlns:a16="http://schemas.microsoft.com/office/drawing/2014/main" id="{727332C8-FE29-2A4E-A971-D3E4D2F72B70}"/>
              </a:ext>
            </a:extLst>
          </p:cNvPr>
          <p:cNvSpPr>
            <a:spLocks noGrp="1"/>
          </p:cNvSpPr>
          <p:nvPr>
            <p:ph type="title"/>
          </p:nvPr>
        </p:nvSpPr>
        <p:spPr>
          <a:xfrm>
            <a:off x="692944" y="1482539"/>
            <a:ext cx="5650706" cy="1382105"/>
          </a:xfrm>
          <a:prstGeom prst="rect">
            <a:avLst/>
          </a:prstGeom>
        </p:spPr>
        <p:txBody>
          <a:bodyPr/>
          <a:lstStyle>
            <a:lvl1pPr>
              <a:defRPr sz="4500" spc="0">
                <a:solidFill>
                  <a:schemeClr val="bg1"/>
                </a:solidFill>
              </a:defRPr>
            </a:lvl1pPr>
          </a:lstStyle>
          <a:p>
            <a:r>
              <a:rPr lang="en-US"/>
              <a:t>Click to edit Master title style</a:t>
            </a:r>
            <a:endParaRPr lang="en-US" dirty="0"/>
          </a:p>
        </p:txBody>
      </p:sp>
      <p:pic>
        <p:nvPicPr>
          <p:cNvPr id="18" name="Picture 17">
            <a:extLst>
              <a:ext uri="{FF2B5EF4-FFF2-40B4-BE49-F238E27FC236}">
                <a16:creationId xmlns:a16="http://schemas.microsoft.com/office/drawing/2014/main" id="{CEB540FE-A883-F741-BDFA-057D19B49BA3}"/>
              </a:ext>
            </a:extLst>
          </p:cNvPr>
          <p:cNvPicPr>
            <a:picLocks noChangeAspect="1"/>
          </p:cNvPicPr>
          <p:nvPr/>
        </p:nvPicPr>
        <p:blipFill>
          <a:blip r:embed="rId3"/>
          <a:stretch>
            <a:fillRect/>
          </a:stretch>
        </p:blipFill>
        <p:spPr>
          <a:xfrm>
            <a:off x="8592667" y="4507570"/>
            <a:ext cx="312245" cy="394565"/>
          </a:xfrm>
          <a:prstGeom prst="rect">
            <a:avLst/>
          </a:prstGeom>
        </p:spPr>
      </p:pic>
      <p:sp>
        <p:nvSpPr>
          <p:cNvPr id="16" name="Rectangle 15">
            <a:extLst>
              <a:ext uri="{FF2B5EF4-FFF2-40B4-BE49-F238E27FC236}">
                <a16:creationId xmlns:a16="http://schemas.microsoft.com/office/drawing/2014/main" id="{BC60F2C8-36F6-4049-9F37-A002CD794776}"/>
              </a:ext>
            </a:extLst>
          </p:cNvPr>
          <p:cNvSpPr/>
          <p:nvPr/>
        </p:nvSpPr>
        <p:spPr>
          <a:xfrm>
            <a:off x="0" y="0"/>
            <a:ext cx="81643" cy="51435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557506875"/>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Partial Photo">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6FB98250-ACD1-DE4E-85CA-777ABF4856B1}"/>
              </a:ext>
            </a:extLst>
          </p:cNvPr>
          <p:cNvPicPr>
            <a:picLocks noChangeAspect="1"/>
          </p:cNvPicPr>
          <p:nvPr/>
        </p:nvPicPr>
        <p:blipFill rotWithShape="1">
          <a:blip r:embed="rId2">
            <a:alphaModFix/>
          </a:blip>
          <a:srcRect l="20715" r="37857"/>
          <a:stretch/>
        </p:blipFill>
        <p:spPr>
          <a:xfrm>
            <a:off x="1" y="0"/>
            <a:ext cx="3788228" cy="5143500"/>
          </a:xfrm>
          <a:prstGeom prst="rect">
            <a:avLst/>
          </a:prstGeom>
        </p:spPr>
      </p:pic>
      <p:sp>
        <p:nvSpPr>
          <p:cNvPr id="17" name="Rectangle 16">
            <a:extLst>
              <a:ext uri="{FF2B5EF4-FFF2-40B4-BE49-F238E27FC236}">
                <a16:creationId xmlns:a16="http://schemas.microsoft.com/office/drawing/2014/main" id="{B8A91DCF-34C5-524F-89F9-D8A7D493EE35}"/>
              </a:ext>
            </a:extLst>
          </p:cNvPr>
          <p:cNvSpPr/>
          <p:nvPr/>
        </p:nvSpPr>
        <p:spPr>
          <a:xfrm>
            <a:off x="1" y="0"/>
            <a:ext cx="3788228" cy="5143500"/>
          </a:xfrm>
          <a:prstGeom prst="rect">
            <a:avLst/>
          </a:prstGeom>
          <a:solidFill>
            <a:schemeClr val="accent4">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accent4"/>
              </a:solidFill>
            </a:endParaRPr>
          </a:p>
        </p:txBody>
      </p:sp>
      <p:sp>
        <p:nvSpPr>
          <p:cNvPr id="9" name="Title 1">
            <a:extLst>
              <a:ext uri="{FF2B5EF4-FFF2-40B4-BE49-F238E27FC236}">
                <a16:creationId xmlns:a16="http://schemas.microsoft.com/office/drawing/2014/main" id="{727332C8-FE29-2A4E-A971-D3E4D2F72B70}"/>
              </a:ext>
            </a:extLst>
          </p:cNvPr>
          <p:cNvSpPr>
            <a:spLocks noGrp="1"/>
          </p:cNvSpPr>
          <p:nvPr>
            <p:ph type="title"/>
          </p:nvPr>
        </p:nvSpPr>
        <p:spPr>
          <a:xfrm>
            <a:off x="433607" y="1335582"/>
            <a:ext cx="2864766" cy="2322019"/>
          </a:xfrm>
          <a:prstGeom prst="rect">
            <a:avLst/>
          </a:prstGeom>
        </p:spPr>
        <p:txBody>
          <a:bodyPr/>
          <a:lstStyle>
            <a:lvl1pPr>
              <a:defRPr sz="4500" spc="0">
                <a:solidFill>
                  <a:schemeClr val="bg1"/>
                </a:solidFill>
              </a:defRPr>
            </a:lvl1pPr>
          </a:lstStyle>
          <a:p>
            <a:r>
              <a:rPr lang="en-US"/>
              <a:t>Click to edit Master title style</a:t>
            </a:r>
            <a:endParaRPr lang="en-US" dirty="0"/>
          </a:p>
        </p:txBody>
      </p:sp>
      <p:pic>
        <p:nvPicPr>
          <p:cNvPr id="18" name="Picture 17">
            <a:extLst>
              <a:ext uri="{FF2B5EF4-FFF2-40B4-BE49-F238E27FC236}">
                <a16:creationId xmlns:a16="http://schemas.microsoft.com/office/drawing/2014/main" id="{CEB540FE-A883-F741-BDFA-057D19B49BA3}"/>
              </a:ext>
            </a:extLst>
          </p:cNvPr>
          <p:cNvPicPr>
            <a:picLocks noChangeAspect="1"/>
          </p:cNvPicPr>
          <p:nvPr/>
        </p:nvPicPr>
        <p:blipFill>
          <a:blip r:embed="rId3"/>
          <a:stretch>
            <a:fillRect/>
          </a:stretch>
        </p:blipFill>
        <p:spPr>
          <a:xfrm>
            <a:off x="8592667" y="4507570"/>
            <a:ext cx="312245" cy="394565"/>
          </a:xfrm>
          <a:prstGeom prst="rect">
            <a:avLst/>
          </a:prstGeom>
        </p:spPr>
      </p:pic>
      <p:sp>
        <p:nvSpPr>
          <p:cNvPr id="16" name="Rectangle 15">
            <a:extLst>
              <a:ext uri="{FF2B5EF4-FFF2-40B4-BE49-F238E27FC236}">
                <a16:creationId xmlns:a16="http://schemas.microsoft.com/office/drawing/2014/main" id="{BC60F2C8-36F6-4049-9F37-A002CD794776}"/>
              </a:ext>
            </a:extLst>
          </p:cNvPr>
          <p:cNvSpPr/>
          <p:nvPr/>
        </p:nvSpPr>
        <p:spPr>
          <a:xfrm>
            <a:off x="0" y="0"/>
            <a:ext cx="81643" cy="51435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sp>
      <p:sp>
        <p:nvSpPr>
          <p:cNvPr id="10" name="Text Placeholder 7">
            <a:extLst>
              <a:ext uri="{FF2B5EF4-FFF2-40B4-BE49-F238E27FC236}">
                <a16:creationId xmlns:a16="http://schemas.microsoft.com/office/drawing/2014/main" id="{4BEEFB20-F346-D34C-AE92-D02D17441B1C}"/>
              </a:ext>
            </a:extLst>
          </p:cNvPr>
          <p:cNvSpPr>
            <a:spLocks noGrp="1"/>
          </p:cNvSpPr>
          <p:nvPr>
            <p:ph type="body" sz="quarter" idx="12"/>
          </p:nvPr>
        </p:nvSpPr>
        <p:spPr>
          <a:xfrm>
            <a:off x="4140192" y="1335582"/>
            <a:ext cx="2481044" cy="2322019"/>
          </a:xfrm>
        </p:spPr>
        <p:txBody>
          <a:bodyPr/>
          <a:lstStyle>
            <a:lvl1pPr marL="0" indent="0">
              <a:buNone/>
              <a:defRPr>
                <a:solidFill>
                  <a:schemeClr val="tx1">
                    <a:lumMod val="65000"/>
                    <a:lumOff val="35000"/>
                  </a:schemeClr>
                </a:solidFill>
                <a:latin typeface="Calibri" panose="020F0502020204030204" pitchFamily="34" charset="0"/>
                <a:cs typeface="Calibri" panose="020F0502020204030204" pitchFamily="34" charset="0"/>
              </a:defRPr>
            </a:lvl1pPr>
            <a:lvl2pPr>
              <a:defRPr>
                <a:solidFill>
                  <a:schemeClr val="tx1">
                    <a:lumMod val="65000"/>
                    <a:lumOff val="35000"/>
                  </a:schemeClr>
                </a:solidFill>
              </a:defRPr>
            </a:lvl2pPr>
            <a:lvl3pPr>
              <a:defRPr>
                <a:solidFill>
                  <a:schemeClr val="tx1">
                    <a:lumMod val="65000"/>
                    <a:lumOff val="35000"/>
                  </a:schemeClr>
                </a:solidFill>
              </a:defRPr>
            </a:lvl3pPr>
            <a:lvl4pPr>
              <a:defRPr>
                <a:solidFill>
                  <a:schemeClr val="tx1">
                    <a:lumMod val="65000"/>
                    <a:lumOff val="35000"/>
                  </a:schemeClr>
                </a:solidFill>
              </a:defRPr>
            </a:lvl4pPr>
            <a:lvl5pPr>
              <a:defRPr>
                <a:solidFill>
                  <a:schemeClr val="tx1">
                    <a:lumMod val="65000"/>
                    <a:lumOff val="35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45966799"/>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72801" y="907256"/>
            <a:ext cx="2550798" cy="1085850"/>
          </a:xfrm>
          <a:prstGeom prst="rect">
            <a:avLst/>
          </a:prstGeom>
        </p:spPr>
        <p:txBody>
          <a:bodyPr anchor="b"/>
          <a:lstStyle>
            <a:lvl1pPr algn="l">
              <a:defRPr sz="1800" b="0" spc="0">
                <a:solidFill>
                  <a:schemeClr val="tx1">
                    <a:lumMod val="65000"/>
                    <a:lumOff val="35000"/>
                  </a:schemeClr>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572802" y="2168367"/>
            <a:ext cx="2550797" cy="2171699"/>
          </a:xfrm>
        </p:spPr>
        <p:txBody>
          <a:bodyPr>
            <a:normAutofit/>
          </a:bodyPr>
          <a:lstStyle>
            <a:lvl1pPr marL="0" indent="0">
              <a:buNone/>
              <a:defRPr sz="1200">
                <a:solidFill>
                  <a:schemeClr val="tx1">
                    <a:lumMod val="65000"/>
                    <a:lumOff val="35000"/>
                  </a:schemeClr>
                </a:solidFill>
                <a:latin typeface="Calibri" panose="020F0502020204030204" pitchFamily="34" charset="0"/>
                <a:cs typeface="Calibri" panose="020F0502020204030204" pitchFamily="34" charset="0"/>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cxnSp>
        <p:nvCxnSpPr>
          <p:cNvPr id="8" name="Straight Connector 7">
            <a:extLst>
              <a:ext uri="{FF2B5EF4-FFF2-40B4-BE49-F238E27FC236}">
                <a16:creationId xmlns:a16="http://schemas.microsoft.com/office/drawing/2014/main" id="{17CBE4C0-C38D-A94F-B0EA-B36306C08151}"/>
              </a:ext>
            </a:extLst>
          </p:cNvPr>
          <p:cNvCxnSpPr>
            <a:cxnSpLocks/>
          </p:cNvCxnSpPr>
          <p:nvPr/>
        </p:nvCxnSpPr>
        <p:spPr>
          <a:xfrm>
            <a:off x="3328988" y="815626"/>
            <a:ext cx="0" cy="3631597"/>
          </a:xfrm>
          <a:prstGeom prst="line">
            <a:avLst/>
          </a:prstGeom>
          <a:ln w="19050" cap="sq">
            <a:solidFill>
              <a:schemeClr val="bg2">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13" name="Picture Placeholder 2">
            <a:extLst>
              <a:ext uri="{FF2B5EF4-FFF2-40B4-BE49-F238E27FC236}">
                <a16:creationId xmlns:a16="http://schemas.microsoft.com/office/drawing/2014/main" id="{C9C3E5EE-E7CA-F846-9999-2A39DDEC2215}"/>
              </a:ext>
            </a:extLst>
          </p:cNvPr>
          <p:cNvSpPr>
            <a:spLocks noGrp="1" noChangeAspect="1"/>
          </p:cNvSpPr>
          <p:nvPr>
            <p:ph type="pic" idx="1"/>
          </p:nvPr>
        </p:nvSpPr>
        <p:spPr>
          <a:xfrm>
            <a:off x="3534376" y="907256"/>
            <a:ext cx="4573780" cy="3432810"/>
          </a:xfrm>
          <a:prstGeom prst="roundRect">
            <a:avLst>
              <a:gd name="adj" fmla="val 1858"/>
            </a:avLst>
          </a:prstGeom>
          <a:solidFill>
            <a:schemeClr val="tx2">
              <a:alpha val="25000"/>
            </a:schemeClr>
          </a:solidFill>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Tree>
    <p:extLst>
      <p:ext uri="{BB962C8B-B14F-4D97-AF65-F5344CB8AC3E}">
        <p14:creationId xmlns:p14="http://schemas.microsoft.com/office/powerpoint/2010/main" val="3472002009"/>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19">
            <a:extLst>
              <a:ext uri="{28A0092B-C50C-407E-A947-70E740481C1C}">
                <a14:useLocalDpi xmlns:a14="http://schemas.microsoft.com/office/drawing/2010/main" val="0"/>
              </a:ext>
            </a:extLst>
          </a:blip>
          <a:srcRect b="23320"/>
          <a:stretch/>
        </p:blipFill>
        <p:spPr>
          <a:xfrm>
            <a:off x="6454408" y="4572000"/>
            <a:ext cx="745301" cy="571500"/>
          </a:xfrm>
          <a:prstGeom prst="rect">
            <a:avLst/>
          </a:prstGeom>
        </p:spPr>
      </p:pic>
      <p:sp>
        <p:nvSpPr>
          <p:cNvPr id="14" name="Rectangle 13"/>
          <p:cNvSpPr/>
          <p:nvPr/>
        </p:nvSpPr>
        <p:spPr>
          <a:xfrm>
            <a:off x="0" y="0"/>
            <a:ext cx="81643" cy="51435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484584" y="339538"/>
            <a:ext cx="7053542" cy="1050398"/>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827484" y="1539689"/>
            <a:ext cx="6709906" cy="3146611"/>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5" name="Picture 14">
            <a:extLst>
              <a:ext uri="{FF2B5EF4-FFF2-40B4-BE49-F238E27FC236}">
                <a16:creationId xmlns:a16="http://schemas.microsoft.com/office/drawing/2014/main" id="{601D9D96-DEE1-8844-9F8C-58215BC7B638}"/>
              </a:ext>
            </a:extLst>
          </p:cNvPr>
          <p:cNvPicPr>
            <a:picLocks noChangeAspect="1"/>
          </p:cNvPicPr>
          <p:nvPr/>
        </p:nvPicPr>
        <p:blipFill>
          <a:blip r:embed="rId20">
            <a:alphaModFix amt="35000"/>
          </a:blip>
          <a:stretch>
            <a:fillRect/>
          </a:stretch>
        </p:blipFill>
        <p:spPr>
          <a:xfrm>
            <a:off x="8457945" y="4396465"/>
            <a:ext cx="355352" cy="449036"/>
          </a:xfrm>
          <a:prstGeom prst="rect">
            <a:avLst/>
          </a:prstGeom>
        </p:spPr>
      </p:pic>
    </p:spTree>
    <p:extLst>
      <p:ext uri="{BB962C8B-B14F-4D97-AF65-F5344CB8AC3E}">
        <p14:creationId xmlns:p14="http://schemas.microsoft.com/office/powerpoint/2010/main" val="1965405873"/>
      </p:ext>
    </p:extLst>
  </p:cSld>
  <p:clrMap bg1="lt1" tx1="dk1" bg2="lt2" tx2="dk2" accent1="accent1" accent2="accent2" accent3="accent3" accent4="accent4" accent5="accent5" accent6="accent6" hlink="hlink" folHlink="folHlink"/>
  <p:sldLayoutIdLst>
    <p:sldLayoutId id="2147483716" r:id="rId1"/>
    <p:sldLayoutId id="2147483717" r:id="rId2"/>
    <p:sldLayoutId id="2147483718" r:id="rId3"/>
    <p:sldLayoutId id="2147483719" r:id="rId4"/>
    <p:sldLayoutId id="2147483720" r:id="rId5"/>
    <p:sldLayoutId id="2147483721" r:id="rId6"/>
    <p:sldLayoutId id="2147483722" r:id="rId7"/>
    <p:sldLayoutId id="2147483723" r:id="rId8"/>
    <p:sldLayoutId id="2147483724" r:id="rId9"/>
    <p:sldLayoutId id="2147483725" r:id="rId10"/>
    <p:sldLayoutId id="2147483726" r:id="rId11"/>
    <p:sldLayoutId id="2147483727" r:id="rId12"/>
    <p:sldLayoutId id="2147483728" r:id="rId13"/>
    <p:sldLayoutId id="2147483729" r:id="rId14"/>
    <p:sldLayoutId id="2147483730" r:id="rId15"/>
    <p:sldLayoutId id="2147483731" r:id="rId16"/>
    <p:sldLayoutId id="2147483732" r:id="rId17"/>
  </p:sldLayoutIdLst>
  <p:hf sldNum="0" hdr="0" ftr="0" dt="0"/>
  <p:txStyles>
    <p:titleStyle>
      <a:lvl1pPr algn="l" defTabSz="342900" rtl="0" eaLnBrk="1" latinLnBrk="0" hangingPunct="1">
        <a:spcBef>
          <a:spcPct val="0"/>
        </a:spcBef>
        <a:buNone/>
        <a:defRPr sz="3150" b="0" i="0" kern="1200" spc="225">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57175" indent="-257175" algn="l" defTabSz="342900" rtl="0" eaLnBrk="1" latinLnBrk="0" hangingPunct="1">
        <a:spcBef>
          <a:spcPts val="750"/>
        </a:spcBef>
        <a:spcAft>
          <a:spcPts val="0"/>
        </a:spcAft>
        <a:buClr>
          <a:schemeClr val="bg2">
            <a:lumMod val="40000"/>
            <a:lumOff val="60000"/>
          </a:schemeClr>
        </a:buClr>
        <a:buSzPct val="80000"/>
        <a:buFont typeface="Wingdings 3" charset="2"/>
        <a:buChar char=""/>
        <a:defRPr sz="1500" b="0" i="0" kern="1200">
          <a:solidFill>
            <a:schemeClr val="tx1">
              <a:lumMod val="65000"/>
              <a:lumOff val="35000"/>
            </a:schemeClr>
          </a:solidFill>
          <a:latin typeface="Calibri" panose="020F0502020204030204" pitchFamily="34" charset="0"/>
          <a:ea typeface="+mj-ea"/>
          <a:cs typeface="Calibri" panose="020F0502020204030204" pitchFamily="34" charset="0"/>
        </a:defRPr>
      </a:lvl1pPr>
      <a:lvl2pPr marL="557213" indent="-214313" algn="l" defTabSz="342900" rtl="0" eaLnBrk="1" latinLnBrk="0" hangingPunct="1">
        <a:spcBef>
          <a:spcPts val="750"/>
        </a:spcBef>
        <a:spcAft>
          <a:spcPts val="0"/>
        </a:spcAft>
        <a:buClr>
          <a:schemeClr val="bg2">
            <a:lumMod val="40000"/>
            <a:lumOff val="60000"/>
          </a:schemeClr>
        </a:buClr>
        <a:buSzPct val="80000"/>
        <a:buFont typeface="Wingdings 3" charset="2"/>
        <a:buChar char=""/>
        <a:defRPr sz="1350" b="0" i="0" kern="1200">
          <a:solidFill>
            <a:schemeClr val="tx1">
              <a:lumMod val="65000"/>
              <a:lumOff val="35000"/>
            </a:schemeClr>
          </a:solidFill>
          <a:latin typeface="Calibri" panose="020F0502020204030204" pitchFamily="34" charset="0"/>
          <a:ea typeface="+mj-ea"/>
          <a:cs typeface="Calibri" panose="020F0502020204030204" pitchFamily="34" charset="0"/>
        </a:defRPr>
      </a:lvl2pPr>
      <a:lvl3pPr marL="8572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200" b="0" i="0" kern="1200">
          <a:solidFill>
            <a:schemeClr val="tx1">
              <a:lumMod val="65000"/>
              <a:lumOff val="35000"/>
            </a:schemeClr>
          </a:solidFill>
          <a:latin typeface="Calibri" panose="020F0502020204030204" pitchFamily="34" charset="0"/>
          <a:ea typeface="+mj-ea"/>
          <a:cs typeface="Calibri" panose="020F0502020204030204" pitchFamily="34" charset="0"/>
        </a:defRPr>
      </a:lvl3pPr>
      <a:lvl4pPr marL="12001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050" b="0" i="0" kern="1200">
          <a:solidFill>
            <a:schemeClr val="tx1">
              <a:lumMod val="65000"/>
              <a:lumOff val="35000"/>
            </a:schemeClr>
          </a:solidFill>
          <a:latin typeface="Calibri" panose="020F0502020204030204" pitchFamily="34" charset="0"/>
          <a:ea typeface="+mj-ea"/>
          <a:cs typeface="Calibri" panose="020F0502020204030204" pitchFamily="34" charset="0"/>
        </a:defRPr>
      </a:lvl4pPr>
      <a:lvl5pPr marL="15430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050" b="0" i="0" kern="1200">
          <a:solidFill>
            <a:schemeClr val="tx1">
              <a:lumMod val="65000"/>
              <a:lumOff val="35000"/>
            </a:schemeClr>
          </a:solidFill>
          <a:latin typeface="Calibri" panose="020F0502020204030204" pitchFamily="34" charset="0"/>
          <a:ea typeface="+mj-ea"/>
          <a:cs typeface="Calibri" panose="020F0502020204030204" pitchFamily="34" charset="0"/>
        </a:defRPr>
      </a:lvl5pPr>
      <a:lvl6pPr marL="187950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050" b="0" i="0" kern="1200">
          <a:solidFill>
            <a:schemeClr val="tx1"/>
          </a:solidFill>
          <a:latin typeface="+mj-lt"/>
          <a:ea typeface="+mj-ea"/>
          <a:cs typeface="+mj-cs"/>
        </a:defRPr>
      </a:lvl6pPr>
      <a:lvl7pPr marL="22288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050" b="0" i="0" kern="1200">
          <a:solidFill>
            <a:schemeClr val="tx1"/>
          </a:solidFill>
          <a:latin typeface="+mj-lt"/>
          <a:ea typeface="+mj-ea"/>
          <a:cs typeface="+mj-cs"/>
        </a:defRPr>
      </a:lvl7pPr>
      <a:lvl8pPr marL="25717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050" b="0" i="0" kern="1200">
          <a:solidFill>
            <a:schemeClr val="tx1"/>
          </a:solidFill>
          <a:latin typeface="+mj-lt"/>
          <a:ea typeface="+mj-ea"/>
          <a:cs typeface="+mj-cs"/>
        </a:defRPr>
      </a:lvl8pPr>
      <a:lvl9pPr marL="29146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050" b="0" i="0" kern="1200">
          <a:solidFill>
            <a:schemeClr val="tx1"/>
          </a:solidFill>
          <a:latin typeface="+mj-lt"/>
          <a:ea typeface="+mj-ea"/>
          <a:cs typeface="+mj-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12.xml"/><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14.tiff"/></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7.xml"/></Relationships>
</file>

<file path=ppt/slides/_rels/slide27.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1.xml"/><Relationship Id="rId1" Type="http://schemas.openxmlformats.org/officeDocument/2006/relationships/slideLayout" Target="../slideLayouts/slideLayout6.xml"/><Relationship Id="rId4" Type="http://schemas.openxmlformats.org/officeDocument/2006/relationships/image" Target="../media/image19.png"/></Relationships>
</file>

<file path=ppt/slides/_rels/slide3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17.xml"/><Relationship Id="rId4" Type="http://schemas.openxmlformats.org/officeDocument/2006/relationships/image" Target="../media/image10.tiff"/></Relationships>
</file>

<file path=ppt/slides/_rels/slide40.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notesSlide" Target="../notesSlides/notesSlide39.xml"/><Relationship Id="rId1" Type="http://schemas.openxmlformats.org/officeDocument/2006/relationships/slideLayout" Target="../slideLayouts/slideLayout6.xml"/><Relationship Id="rId4" Type="http://schemas.openxmlformats.org/officeDocument/2006/relationships/image" Target="../media/image9.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notesSlide" Target="../notesSlides/notesSlide41.xml"/><Relationship Id="rId1" Type="http://schemas.openxmlformats.org/officeDocument/2006/relationships/slideLayout" Target="../slideLayouts/slideLayout6.xml"/><Relationship Id="rId5" Type="http://schemas.openxmlformats.org/officeDocument/2006/relationships/image" Target="../media/image25.tiff"/><Relationship Id="rId4" Type="http://schemas.openxmlformats.org/officeDocument/2006/relationships/image" Target="../media/image24.tiff"/></Relationships>
</file>

<file path=ppt/slides/_rels/slide44.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3.xml"/><Relationship Id="rId1" Type="http://schemas.openxmlformats.org/officeDocument/2006/relationships/slideLayout" Target="../slideLayouts/slideLayout6.xml"/><Relationship Id="rId6" Type="http://schemas.openxmlformats.org/officeDocument/2006/relationships/image" Target="../media/image30.png"/><Relationship Id="rId5" Type="http://schemas.openxmlformats.org/officeDocument/2006/relationships/image" Target="../media/image29.jpg"/><Relationship Id="rId4" Type="http://schemas.openxmlformats.org/officeDocument/2006/relationships/image" Target="../media/image28.sv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1.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53.xml"/><Relationship Id="rId1" Type="http://schemas.openxmlformats.org/officeDocument/2006/relationships/slideLayout" Target="../slideLayouts/slideLayout6.xml"/><Relationship Id="rId4" Type="http://schemas.openxmlformats.org/officeDocument/2006/relationships/image" Target="../media/image32.jpeg"/></Relationships>
</file>

<file path=ppt/slides/_rels/slide5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4.xml"/><Relationship Id="rId1" Type="http://schemas.openxmlformats.org/officeDocument/2006/relationships/slideLayout" Target="../slideLayouts/slideLayout17.xml"/><Relationship Id="rId4" Type="http://schemas.openxmlformats.org/officeDocument/2006/relationships/image" Target="../media/image9.pn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hyperlink" Target="https://youtu.be/hVimVzgtD6w" TargetMode="External"/><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7.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8F924D-02D0-C946-BBF2-2A149D296A19}"/>
              </a:ext>
            </a:extLst>
          </p:cNvPr>
          <p:cNvSpPr>
            <a:spLocks noGrp="1"/>
          </p:cNvSpPr>
          <p:nvPr>
            <p:ph type="ctrTitle"/>
          </p:nvPr>
        </p:nvSpPr>
        <p:spPr/>
        <p:txBody>
          <a:bodyPr/>
          <a:lstStyle/>
          <a:p>
            <a:br>
              <a:rPr lang="en-US" dirty="0"/>
            </a:br>
            <a:r>
              <a:rPr lang="en-US" dirty="0"/>
              <a:t>Presentation Tips</a:t>
            </a:r>
          </a:p>
        </p:txBody>
      </p:sp>
      <p:sp>
        <p:nvSpPr>
          <p:cNvPr id="3" name="Subtitle 2">
            <a:extLst>
              <a:ext uri="{FF2B5EF4-FFF2-40B4-BE49-F238E27FC236}">
                <a16:creationId xmlns:a16="http://schemas.microsoft.com/office/drawing/2014/main" id="{795F4AC4-C946-3541-9CB8-7A7F0DCA07B2}"/>
              </a:ext>
            </a:extLst>
          </p:cNvPr>
          <p:cNvSpPr>
            <a:spLocks noGrp="1"/>
          </p:cNvSpPr>
          <p:nvPr>
            <p:ph type="subTitle" idx="4294967295"/>
          </p:nvPr>
        </p:nvSpPr>
        <p:spPr>
          <a:xfrm>
            <a:off x="0" y="4106863"/>
            <a:ext cx="4000500" cy="498475"/>
          </a:xfrm>
        </p:spPr>
        <p:txBody>
          <a:bodyPr/>
          <a:lstStyle/>
          <a:p>
            <a:r>
              <a:rPr lang="en-US" dirty="0"/>
              <a:t>METIS</a:t>
            </a:r>
          </a:p>
        </p:txBody>
      </p:sp>
    </p:spTree>
    <p:extLst>
      <p:ext uri="{BB962C8B-B14F-4D97-AF65-F5344CB8AC3E}">
        <p14:creationId xmlns:p14="http://schemas.microsoft.com/office/powerpoint/2010/main" val="33074755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0"/>
        <p:cNvGrpSpPr/>
        <p:nvPr/>
      </p:nvGrpSpPr>
      <p:grpSpPr>
        <a:xfrm>
          <a:off x="0" y="0"/>
          <a:ext cx="0" cy="0"/>
          <a:chOff x="0" y="0"/>
          <a:chExt cx="0" cy="0"/>
        </a:xfrm>
      </p:grpSpPr>
      <p:sp>
        <p:nvSpPr>
          <p:cNvPr id="92" name="Google Shape;92;p17"/>
          <p:cNvSpPr txBox="1">
            <a:spLocks noGrp="1"/>
          </p:cNvSpPr>
          <p:nvPr>
            <p:ph sz="half" idx="1"/>
          </p:nvPr>
        </p:nvSpPr>
        <p:spPr>
          <a:prstGeom prst="rect">
            <a:avLst/>
          </a:prstGeom>
          <a:noFill/>
          <a:ln>
            <a:noFill/>
          </a:ln>
        </p:spPr>
        <p:txBody>
          <a:bodyPr spcFirstLastPara="1" wrap="square" lIns="91425" tIns="91425" rIns="91425" bIns="91425" anchor="t" anchorCtr="0">
            <a:noAutofit/>
          </a:bodyPr>
          <a:lstStyle/>
          <a:p>
            <a:pPr marL="457200" marR="0" lvl="0" indent="-381000" algn="l" rtl="0">
              <a:lnSpc>
                <a:spcPct val="115000"/>
              </a:lnSpc>
              <a:spcBef>
                <a:spcPts val="0"/>
              </a:spcBef>
              <a:spcAft>
                <a:spcPts val="0"/>
              </a:spcAft>
              <a:buClr>
                <a:srgbClr val="434343"/>
              </a:buClr>
              <a:buSzPts val="2400"/>
              <a:buFont typeface="Proxima Nova"/>
              <a:buChar char="●"/>
            </a:pPr>
            <a:r>
              <a:rPr lang="en-US" sz="2400" b="0" i="0" u="none" strike="noStrike" cap="none" dirty="0">
                <a:solidFill>
                  <a:srgbClr val="434343"/>
                </a:solidFill>
                <a:latin typeface="Proxima Nova"/>
                <a:ea typeface="Proxima Nova"/>
                <a:cs typeface="Proxima Nova"/>
                <a:sym typeface="Proxima Nova"/>
              </a:rPr>
              <a:t>Introduction</a:t>
            </a:r>
          </a:p>
          <a:p>
            <a:pPr marL="457200" marR="0" lvl="0" indent="-381000" algn="l" rtl="0">
              <a:lnSpc>
                <a:spcPct val="115000"/>
              </a:lnSpc>
              <a:spcBef>
                <a:spcPts val="0"/>
              </a:spcBef>
              <a:spcAft>
                <a:spcPts val="0"/>
              </a:spcAft>
              <a:buClr>
                <a:srgbClr val="434343"/>
              </a:buClr>
              <a:buSzPts val="2400"/>
              <a:buFont typeface="Proxima Nova"/>
              <a:buChar char="●"/>
            </a:pPr>
            <a:r>
              <a:rPr lang="en-US" sz="2400" dirty="0">
                <a:solidFill>
                  <a:srgbClr val="434343"/>
                </a:solidFill>
                <a:latin typeface="Proxima Nova"/>
                <a:sym typeface="Proxima Nova"/>
              </a:rPr>
              <a:t>Methodology</a:t>
            </a:r>
          </a:p>
          <a:p>
            <a:pPr marL="457200" marR="0" lvl="0" indent="-381000" algn="l" rtl="0">
              <a:lnSpc>
                <a:spcPct val="115000"/>
              </a:lnSpc>
              <a:spcBef>
                <a:spcPts val="0"/>
              </a:spcBef>
              <a:spcAft>
                <a:spcPts val="0"/>
              </a:spcAft>
              <a:buClr>
                <a:srgbClr val="434343"/>
              </a:buClr>
              <a:buSzPts val="2400"/>
              <a:buFont typeface="Proxima Nova"/>
              <a:buChar char="●"/>
            </a:pPr>
            <a:r>
              <a:rPr lang="en-US" sz="2400" dirty="0">
                <a:solidFill>
                  <a:srgbClr val="434343"/>
                </a:solidFill>
                <a:latin typeface="Proxima Nova"/>
                <a:sym typeface="Proxima Nova"/>
              </a:rPr>
              <a:t>Results</a:t>
            </a:r>
          </a:p>
          <a:p>
            <a:pPr marL="457200" marR="0" lvl="0" indent="-381000" algn="l" rtl="0">
              <a:lnSpc>
                <a:spcPct val="115000"/>
              </a:lnSpc>
              <a:spcBef>
                <a:spcPts val="0"/>
              </a:spcBef>
              <a:spcAft>
                <a:spcPts val="0"/>
              </a:spcAft>
              <a:buClr>
                <a:srgbClr val="434343"/>
              </a:buClr>
              <a:buSzPts val="2400"/>
              <a:buFont typeface="Proxima Nova"/>
              <a:buChar char="●"/>
            </a:pPr>
            <a:r>
              <a:rPr lang="en-US" sz="2400" dirty="0">
                <a:solidFill>
                  <a:srgbClr val="434343"/>
                </a:solidFill>
                <a:latin typeface="Proxima Nova"/>
                <a:sym typeface="Proxima Nova"/>
              </a:rPr>
              <a:t>Conclusions</a:t>
            </a:r>
          </a:p>
          <a:p>
            <a:pPr marL="457200" marR="0" lvl="0" indent="-381000" algn="l" rtl="0">
              <a:lnSpc>
                <a:spcPct val="115000"/>
              </a:lnSpc>
              <a:spcBef>
                <a:spcPts val="0"/>
              </a:spcBef>
              <a:spcAft>
                <a:spcPts val="0"/>
              </a:spcAft>
              <a:buClr>
                <a:srgbClr val="434343"/>
              </a:buClr>
              <a:buSzPts val="2400"/>
              <a:buFont typeface="Proxima Nova"/>
              <a:buChar char="●"/>
            </a:pPr>
            <a:r>
              <a:rPr lang="en-US" sz="2400" dirty="0">
                <a:solidFill>
                  <a:srgbClr val="434343"/>
                </a:solidFill>
                <a:latin typeface="Proxima Nova"/>
                <a:sym typeface="Proxima Nova"/>
              </a:rPr>
              <a:t>Future Work</a:t>
            </a:r>
          </a:p>
          <a:p>
            <a:pPr marL="457200" marR="0" lvl="0" indent="-381000" algn="l" rtl="0">
              <a:lnSpc>
                <a:spcPct val="115000"/>
              </a:lnSpc>
              <a:spcBef>
                <a:spcPts val="0"/>
              </a:spcBef>
              <a:spcAft>
                <a:spcPts val="0"/>
              </a:spcAft>
              <a:buClr>
                <a:srgbClr val="434343"/>
              </a:buClr>
              <a:buSzPts val="2400"/>
              <a:buFont typeface="Proxima Nova"/>
              <a:buChar char="●"/>
            </a:pPr>
            <a:r>
              <a:rPr lang="en-US" sz="2400" dirty="0">
                <a:solidFill>
                  <a:srgbClr val="434343"/>
                </a:solidFill>
                <a:latin typeface="Proxima Nova"/>
                <a:sym typeface="Proxima Nova"/>
              </a:rPr>
              <a:t>Appendix</a:t>
            </a:r>
          </a:p>
        </p:txBody>
      </p:sp>
      <p:sp>
        <p:nvSpPr>
          <p:cNvPr id="3" name="Content Placeholder 2">
            <a:extLst>
              <a:ext uri="{FF2B5EF4-FFF2-40B4-BE49-F238E27FC236}">
                <a16:creationId xmlns:a16="http://schemas.microsoft.com/office/drawing/2014/main" id="{7FD77598-8FB3-D543-A989-9AD88A8A741E}"/>
              </a:ext>
            </a:extLst>
          </p:cNvPr>
          <p:cNvSpPr>
            <a:spLocks noGrp="1"/>
          </p:cNvSpPr>
          <p:nvPr>
            <p:ph sz="half" idx="2"/>
          </p:nvPr>
        </p:nvSpPr>
        <p:spPr/>
        <p:txBody>
          <a:bodyPr/>
          <a:lstStyle/>
          <a:p>
            <a:r>
              <a:rPr lang="en-US" dirty="0"/>
              <a:t>Many slides</a:t>
            </a:r>
          </a:p>
          <a:p>
            <a:r>
              <a:rPr lang="en-US" dirty="0"/>
              <a:t>Everything else</a:t>
            </a:r>
          </a:p>
          <a:p>
            <a:endParaRPr lang="en-US" dirty="0"/>
          </a:p>
          <a:p>
            <a:endParaRPr lang="en-US" dirty="0"/>
          </a:p>
        </p:txBody>
      </p:sp>
      <p:sp>
        <p:nvSpPr>
          <p:cNvPr id="91" name="Google Shape;91;p17"/>
          <p:cNvSpPr txBox="1">
            <a:spLocks noGrp="1"/>
          </p:cNvSpPr>
          <p:nvPr>
            <p:ph type="title"/>
          </p:nvPr>
        </p:nvSpPr>
        <p:spPr>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700"/>
              <a:buFont typeface="Proxima Nova"/>
              <a:buNone/>
            </a:pPr>
            <a:r>
              <a:rPr lang="en" sz="2800" b="1" i="0" u="none" strike="noStrike" cap="none" dirty="0">
                <a:solidFill>
                  <a:srgbClr val="434343"/>
                </a:solidFill>
                <a:latin typeface="Proxima Nova"/>
                <a:ea typeface="Proxima Nova"/>
                <a:cs typeface="Proxima Nova"/>
                <a:sym typeface="Proxima Nova"/>
              </a:rPr>
              <a:t>What to include?</a:t>
            </a:r>
            <a:endParaRPr dirty="0"/>
          </a:p>
        </p:txBody>
      </p:sp>
      <p:sp>
        <p:nvSpPr>
          <p:cNvPr id="6" name="Google Shape;92;p17">
            <a:extLst>
              <a:ext uri="{FF2B5EF4-FFF2-40B4-BE49-F238E27FC236}">
                <a16:creationId xmlns:a16="http://schemas.microsoft.com/office/drawing/2014/main" id="{19CAC978-81B8-8345-BD8F-2A28B2ECB598}"/>
              </a:ext>
            </a:extLst>
          </p:cNvPr>
          <p:cNvSpPr txBox="1">
            <a:spLocks/>
          </p:cNvSpPr>
          <p:nvPr/>
        </p:nvSpPr>
        <p:spPr>
          <a:xfrm>
            <a:off x="4670340" y="1457200"/>
            <a:ext cx="4003397" cy="2654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28600" algn="l" rtl="0">
              <a:lnSpc>
                <a:spcPct val="115000"/>
              </a:lnSpc>
              <a:spcBef>
                <a:spcPts val="0"/>
              </a:spcBef>
              <a:spcAft>
                <a:spcPts val="0"/>
              </a:spcAft>
              <a:buClr>
                <a:schemeClr val="lt2"/>
              </a:buClr>
              <a:buSzPts val="1800"/>
              <a:buFont typeface="Arial"/>
              <a:buNone/>
              <a:defRPr sz="1800" b="0" i="0" u="none" strike="noStrike" cap="none">
                <a:solidFill>
                  <a:schemeClr val="lt2"/>
                </a:solidFill>
                <a:latin typeface="Arial"/>
                <a:ea typeface="Arial"/>
                <a:cs typeface="Arial"/>
                <a:sym typeface="Arial"/>
              </a:defRPr>
            </a:lvl1pPr>
            <a:lvl2pPr marL="914400" marR="0" lvl="1" indent="-228600" algn="l" rtl="0">
              <a:lnSpc>
                <a:spcPct val="115000"/>
              </a:lnSpc>
              <a:spcBef>
                <a:spcPts val="1600"/>
              </a:spcBef>
              <a:spcAft>
                <a:spcPts val="0"/>
              </a:spcAft>
              <a:buClr>
                <a:schemeClr val="lt2"/>
              </a:buClr>
              <a:buSzPts val="1400"/>
              <a:buFont typeface="Arial"/>
              <a:buNone/>
              <a:defRPr sz="1400" b="0" i="0" u="none" strike="noStrike" cap="none">
                <a:solidFill>
                  <a:schemeClr val="lt2"/>
                </a:solidFill>
                <a:latin typeface="Arial"/>
                <a:ea typeface="Arial"/>
                <a:cs typeface="Arial"/>
                <a:sym typeface="Arial"/>
              </a:defRPr>
            </a:lvl2pPr>
            <a:lvl3pPr marL="1371600" marR="0" lvl="2" indent="-228600" algn="l" rtl="0">
              <a:lnSpc>
                <a:spcPct val="115000"/>
              </a:lnSpc>
              <a:spcBef>
                <a:spcPts val="1600"/>
              </a:spcBef>
              <a:spcAft>
                <a:spcPts val="0"/>
              </a:spcAft>
              <a:buClr>
                <a:schemeClr val="lt2"/>
              </a:buClr>
              <a:buSzPts val="1400"/>
              <a:buFont typeface="Arial"/>
              <a:buNone/>
              <a:defRPr sz="1400" b="0" i="0" u="none" strike="noStrike" cap="none">
                <a:solidFill>
                  <a:schemeClr val="lt2"/>
                </a:solidFill>
                <a:latin typeface="Arial"/>
                <a:ea typeface="Arial"/>
                <a:cs typeface="Arial"/>
                <a:sym typeface="Arial"/>
              </a:defRPr>
            </a:lvl3pPr>
            <a:lvl4pPr marL="1828800" marR="0" lvl="3" indent="-228600" algn="l" rtl="0">
              <a:lnSpc>
                <a:spcPct val="115000"/>
              </a:lnSpc>
              <a:spcBef>
                <a:spcPts val="1600"/>
              </a:spcBef>
              <a:spcAft>
                <a:spcPts val="0"/>
              </a:spcAft>
              <a:buClr>
                <a:schemeClr val="lt2"/>
              </a:buClr>
              <a:buSzPts val="1400"/>
              <a:buFont typeface="Arial"/>
              <a:buNone/>
              <a:defRPr sz="1400" b="0" i="0" u="none" strike="noStrike" cap="none">
                <a:solidFill>
                  <a:schemeClr val="lt2"/>
                </a:solidFill>
                <a:latin typeface="Arial"/>
                <a:ea typeface="Arial"/>
                <a:cs typeface="Arial"/>
                <a:sym typeface="Arial"/>
              </a:defRPr>
            </a:lvl4pPr>
            <a:lvl5pPr marL="2286000" marR="0" lvl="4" indent="-228600" algn="l" rtl="0">
              <a:lnSpc>
                <a:spcPct val="115000"/>
              </a:lnSpc>
              <a:spcBef>
                <a:spcPts val="1600"/>
              </a:spcBef>
              <a:spcAft>
                <a:spcPts val="0"/>
              </a:spcAft>
              <a:buClr>
                <a:schemeClr val="lt2"/>
              </a:buClr>
              <a:buSzPts val="1400"/>
              <a:buFont typeface="Arial"/>
              <a:buNone/>
              <a:defRPr sz="1400" b="0" i="0" u="none" strike="noStrike" cap="none">
                <a:solidFill>
                  <a:schemeClr val="lt2"/>
                </a:solidFill>
                <a:latin typeface="Arial"/>
                <a:ea typeface="Arial"/>
                <a:cs typeface="Arial"/>
                <a:sym typeface="Arial"/>
              </a:defRPr>
            </a:lvl5pPr>
            <a:lvl6pPr marL="2743200" marR="0" lvl="5" indent="-228600" algn="l" rtl="0">
              <a:lnSpc>
                <a:spcPct val="115000"/>
              </a:lnSpc>
              <a:spcBef>
                <a:spcPts val="1600"/>
              </a:spcBef>
              <a:spcAft>
                <a:spcPts val="0"/>
              </a:spcAft>
              <a:buClr>
                <a:schemeClr val="lt2"/>
              </a:buClr>
              <a:buSzPts val="1400"/>
              <a:buFont typeface="Arial"/>
              <a:buNone/>
              <a:defRPr sz="1400" b="0" i="0" u="none" strike="noStrike" cap="none">
                <a:solidFill>
                  <a:schemeClr val="lt2"/>
                </a:solidFill>
                <a:latin typeface="Arial"/>
                <a:ea typeface="Arial"/>
                <a:cs typeface="Arial"/>
                <a:sym typeface="Arial"/>
              </a:defRPr>
            </a:lvl6pPr>
            <a:lvl7pPr marL="3200400" marR="0" lvl="6" indent="-228600" algn="l" rtl="0">
              <a:lnSpc>
                <a:spcPct val="115000"/>
              </a:lnSpc>
              <a:spcBef>
                <a:spcPts val="1600"/>
              </a:spcBef>
              <a:spcAft>
                <a:spcPts val="0"/>
              </a:spcAft>
              <a:buClr>
                <a:schemeClr val="lt2"/>
              </a:buClr>
              <a:buSzPts val="1400"/>
              <a:buFont typeface="Arial"/>
              <a:buNone/>
              <a:defRPr sz="1400" b="0" i="0" u="none" strike="noStrike" cap="none">
                <a:solidFill>
                  <a:schemeClr val="lt2"/>
                </a:solidFill>
                <a:latin typeface="Arial"/>
                <a:ea typeface="Arial"/>
                <a:cs typeface="Arial"/>
                <a:sym typeface="Arial"/>
              </a:defRPr>
            </a:lvl7pPr>
            <a:lvl8pPr marL="3657600" marR="0" lvl="7" indent="-228600" algn="l" rtl="0">
              <a:lnSpc>
                <a:spcPct val="115000"/>
              </a:lnSpc>
              <a:spcBef>
                <a:spcPts val="1600"/>
              </a:spcBef>
              <a:spcAft>
                <a:spcPts val="0"/>
              </a:spcAft>
              <a:buClr>
                <a:schemeClr val="lt2"/>
              </a:buClr>
              <a:buSzPts val="1400"/>
              <a:buFont typeface="Arial"/>
              <a:buNone/>
              <a:defRPr sz="1400" b="0" i="0" u="none" strike="noStrike" cap="none">
                <a:solidFill>
                  <a:schemeClr val="lt2"/>
                </a:solidFill>
                <a:latin typeface="Arial"/>
                <a:ea typeface="Arial"/>
                <a:cs typeface="Arial"/>
                <a:sym typeface="Arial"/>
              </a:defRPr>
            </a:lvl8pPr>
            <a:lvl9pPr marL="4114800" marR="0" lvl="8" indent="-228600" algn="l" rtl="0">
              <a:lnSpc>
                <a:spcPct val="115000"/>
              </a:lnSpc>
              <a:spcBef>
                <a:spcPts val="1600"/>
              </a:spcBef>
              <a:spcAft>
                <a:spcPts val="1600"/>
              </a:spcAft>
              <a:buClr>
                <a:schemeClr val="lt2"/>
              </a:buClr>
              <a:buSzPts val="1400"/>
              <a:buFont typeface="Arial"/>
              <a:buNone/>
              <a:defRPr sz="1400" b="0" i="0" u="none" strike="noStrike" cap="none">
                <a:solidFill>
                  <a:schemeClr val="lt2"/>
                </a:solidFill>
                <a:latin typeface="Arial"/>
                <a:ea typeface="Arial"/>
                <a:cs typeface="Arial"/>
                <a:sym typeface="Arial"/>
              </a:defRPr>
            </a:lvl9pPr>
          </a:lstStyle>
          <a:p>
            <a:pPr lvl="1" indent="-381000">
              <a:buClr>
                <a:srgbClr val="434343"/>
              </a:buClr>
              <a:buSzPts val="2400"/>
              <a:buFont typeface="Proxima Nova"/>
              <a:buChar char="●"/>
            </a:pPr>
            <a:endParaRPr lang="en-US" sz="2000" dirty="0">
              <a:solidFill>
                <a:srgbClr val="434343"/>
              </a:solidFill>
              <a:latin typeface="Proxima Nova"/>
              <a:ea typeface="Proxima Nova"/>
              <a:cs typeface="Proxima Nova"/>
              <a:sym typeface="Proxima Nova"/>
            </a:endParaRPr>
          </a:p>
        </p:txBody>
      </p:sp>
      <p:sp>
        <p:nvSpPr>
          <p:cNvPr id="2" name="Rectangle 1">
            <a:extLst>
              <a:ext uri="{FF2B5EF4-FFF2-40B4-BE49-F238E27FC236}">
                <a16:creationId xmlns:a16="http://schemas.microsoft.com/office/drawing/2014/main" id="{09C48FB1-2627-0D43-A77D-0E3BE05F283E}"/>
              </a:ext>
            </a:extLst>
          </p:cNvPr>
          <p:cNvSpPr/>
          <p:nvPr/>
        </p:nvSpPr>
        <p:spPr>
          <a:xfrm>
            <a:off x="311700" y="1263234"/>
            <a:ext cx="2431500" cy="2213463"/>
          </a:xfrm>
          <a:prstGeom prst="rect">
            <a:avLst/>
          </a:prstGeom>
          <a:solidFill>
            <a:srgbClr val="FFFFFF">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328277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DD46741-4971-F046-8AD4-35BE130D189C}"/>
              </a:ext>
            </a:extLst>
          </p:cNvPr>
          <p:cNvSpPr/>
          <p:nvPr/>
        </p:nvSpPr>
        <p:spPr>
          <a:xfrm>
            <a:off x="0" y="0"/>
            <a:ext cx="9144000" cy="5143500"/>
          </a:xfrm>
          <a:prstGeom prst="rect">
            <a:avLst/>
          </a:prstGeom>
          <a:solidFill>
            <a:srgbClr val="2424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10077810-D888-E54F-B830-DFF896DDE672}"/>
              </a:ext>
            </a:extLst>
          </p:cNvPr>
          <p:cNvPicPr>
            <a:picLocks noChangeAspect="1"/>
          </p:cNvPicPr>
          <p:nvPr/>
        </p:nvPicPr>
        <p:blipFill>
          <a:blip r:embed="rId2"/>
          <a:stretch>
            <a:fillRect/>
          </a:stretch>
        </p:blipFill>
        <p:spPr>
          <a:xfrm>
            <a:off x="1214065" y="795634"/>
            <a:ext cx="6745460" cy="3657600"/>
          </a:xfrm>
          <a:prstGeom prst="rect">
            <a:avLst/>
          </a:prstGeom>
        </p:spPr>
      </p:pic>
      <p:sp>
        <p:nvSpPr>
          <p:cNvPr id="2" name="Title 1">
            <a:extLst>
              <a:ext uri="{FF2B5EF4-FFF2-40B4-BE49-F238E27FC236}">
                <a16:creationId xmlns:a16="http://schemas.microsoft.com/office/drawing/2014/main" id="{814C9C7F-EACD-714A-AE1A-2CBCA1E5145F}"/>
              </a:ext>
            </a:extLst>
          </p:cNvPr>
          <p:cNvSpPr>
            <a:spLocks noGrp="1"/>
          </p:cNvSpPr>
          <p:nvPr>
            <p:ph type="title"/>
          </p:nvPr>
        </p:nvSpPr>
        <p:spPr/>
        <p:txBody>
          <a:bodyPr/>
          <a:lstStyle/>
          <a:p>
            <a:r>
              <a:rPr lang="en-US" dirty="0">
                <a:solidFill>
                  <a:schemeClr val="bg1"/>
                </a:solidFill>
              </a:rPr>
              <a:t>What to include?</a:t>
            </a:r>
          </a:p>
        </p:txBody>
      </p:sp>
      <p:sp>
        <p:nvSpPr>
          <p:cNvPr id="5" name="Rectangle 4">
            <a:extLst>
              <a:ext uri="{FF2B5EF4-FFF2-40B4-BE49-F238E27FC236}">
                <a16:creationId xmlns:a16="http://schemas.microsoft.com/office/drawing/2014/main" id="{27E07077-9B02-5F4F-8AE6-BB0D2832A557}"/>
              </a:ext>
            </a:extLst>
          </p:cNvPr>
          <p:cNvSpPr/>
          <p:nvPr/>
        </p:nvSpPr>
        <p:spPr>
          <a:xfrm>
            <a:off x="3681351" y="1365662"/>
            <a:ext cx="1983179" cy="3158836"/>
          </a:xfrm>
          <a:prstGeom prst="rect">
            <a:avLst/>
          </a:prstGeom>
          <a:solidFill>
            <a:srgbClr val="2424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3BED9E89-D613-2D44-9FC7-DA607A9E7B60}"/>
              </a:ext>
            </a:extLst>
          </p:cNvPr>
          <p:cNvSpPr/>
          <p:nvPr/>
        </p:nvSpPr>
        <p:spPr>
          <a:xfrm>
            <a:off x="5976346" y="1368333"/>
            <a:ext cx="1983179" cy="3158836"/>
          </a:xfrm>
          <a:prstGeom prst="rect">
            <a:avLst/>
          </a:prstGeom>
          <a:solidFill>
            <a:srgbClr val="2424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18361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8"/>
        <p:cNvGrpSpPr/>
        <p:nvPr/>
      </p:nvGrpSpPr>
      <p:grpSpPr>
        <a:xfrm>
          <a:off x="0" y="0"/>
          <a:ext cx="0" cy="0"/>
          <a:chOff x="0" y="0"/>
          <a:chExt cx="0" cy="0"/>
        </a:xfrm>
      </p:grpSpPr>
      <p:pic>
        <p:nvPicPr>
          <p:cNvPr id="69" name="Google Shape;69;p15"/>
          <p:cNvPicPr preferRelativeResize="0"/>
          <p:nvPr/>
        </p:nvPicPr>
        <p:blipFill rotWithShape="1">
          <a:blip r:embed="rId3">
            <a:alphaModFix amt="5000"/>
          </a:blip>
          <a:srcRect/>
          <a:stretch/>
        </p:blipFill>
        <p:spPr>
          <a:xfrm>
            <a:off x="2539558" y="0"/>
            <a:ext cx="4064879" cy="5143499"/>
          </a:xfrm>
          <a:prstGeom prst="rect">
            <a:avLst/>
          </a:prstGeom>
          <a:noFill/>
          <a:ln>
            <a:noFill/>
          </a:ln>
        </p:spPr>
      </p:pic>
      <p:sp>
        <p:nvSpPr>
          <p:cNvPr id="70" name="Google Shape;70;p15"/>
          <p:cNvSpPr txBox="1">
            <a:spLocks noGrp="1"/>
          </p:cNvSpPr>
          <p:nvPr>
            <p:ph type="ctrTitle"/>
          </p:nvPr>
        </p:nvSpPr>
        <p:spPr>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dk1"/>
              </a:buClr>
              <a:buSzPts val="1800"/>
              <a:buFont typeface="Proxima Nova"/>
              <a:buNone/>
            </a:pPr>
            <a:r>
              <a:rPr lang="en" sz="7200" b="1" i="0" u="none" strike="noStrike" cap="none" dirty="0">
                <a:solidFill>
                  <a:srgbClr val="3A9ED9"/>
                </a:solidFill>
                <a:latin typeface="Proxima Nova"/>
                <a:ea typeface="Proxima Nova"/>
                <a:cs typeface="Proxima Nova"/>
                <a:sym typeface="Proxima Nova"/>
              </a:rPr>
              <a:t>SLIDES</a:t>
            </a:r>
            <a:endParaRPr dirty="0">
              <a:solidFill>
                <a:srgbClr val="3A9ED9"/>
              </a:solidFill>
            </a:endParaRPr>
          </a:p>
        </p:txBody>
      </p:sp>
      <p:sp>
        <p:nvSpPr>
          <p:cNvPr id="2" name="Subtitle 1">
            <a:extLst>
              <a:ext uri="{FF2B5EF4-FFF2-40B4-BE49-F238E27FC236}">
                <a16:creationId xmlns:a16="http://schemas.microsoft.com/office/drawing/2014/main" id="{45B18EE2-A2E2-0F4F-AA17-C0612F123AD2}"/>
              </a:ext>
            </a:extLst>
          </p:cNvPr>
          <p:cNvSpPr>
            <a:spLocks noGrp="1"/>
          </p:cNvSpPr>
          <p:nvPr>
            <p:ph type="subTitle" idx="1"/>
          </p:nvPr>
        </p:nvSpPr>
        <p:spPr/>
        <p:txBody>
          <a:bodyPr/>
          <a:lstStyle/>
          <a:p>
            <a:endParaRPr lang="en-US"/>
          </a:p>
        </p:txBody>
      </p:sp>
      <p:cxnSp>
        <p:nvCxnSpPr>
          <p:cNvPr id="71" name="Google Shape;71;p15"/>
          <p:cNvCxnSpPr/>
          <p:nvPr/>
        </p:nvCxnSpPr>
        <p:spPr>
          <a:xfrm>
            <a:off x="1213950" y="3467250"/>
            <a:ext cx="6716099" cy="0"/>
          </a:xfrm>
          <a:prstGeom prst="straightConnector1">
            <a:avLst/>
          </a:prstGeom>
          <a:noFill/>
          <a:ln w="19050" cap="flat" cmpd="sng">
            <a:solidFill>
              <a:srgbClr val="FFFFFF"/>
            </a:solidFill>
            <a:prstDash val="solid"/>
            <a:round/>
            <a:headEnd type="none" w="sm" len="sm"/>
            <a:tailEnd type="none" w="sm" len="sm"/>
          </a:ln>
        </p:spPr>
      </p:cxnSp>
      <p:cxnSp>
        <p:nvCxnSpPr>
          <p:cNvPr id="72" name="Google Shape;72;p15"/>
          <p:cNvCxnSpPr/>
          <p:nvPr/>
        </p:nvCxnSpPr>
        <p:spPr>
          <a:xfrm>
            <a:off x="1213950" y="1454600"/>
            <a:ext cx="6716099" cy="0"/>
          </a:xfrm>
          <a:prstGeom prst="straightConnector1">
            <a:avLst/>
          </a:prstGeom>
          <a:noFill/>
          <a:ln w="19050" cap="flat" cmpd="sng">
            <a:solidFill>
              <a:srgbClr val="FFFFFF"/>
            </a:solidFill>
            <a:prstDash val="solid"/>
            <a:round/>
            <a:headEnd type="none" w="sm" len="sm"/>
            <a:tailEnd type="none" w="sm" len="sm"/>
          </a:ln>
        </p:spPr>
      </p:cxnSp>
      <p:pic>
        <p:nvPicPr>
          <p:cNvPr id="73" name="Google Shape;73;p15" descr="metis-text.png"/>
          <p:cNvPicPr preferRelativeResize="0"/>
          <p:nvPr/>
        </p:nvPicPr>
        <p:blipFill rotWithShape="1">
          <a:blip r:embed="rId4">
            <a:alphaModFix/>
          </a:blip>
          <a:srcRect/>
          <a:stretch/>
        </p:blipFill>
        <p:spPr>
          <a:xfrm>
            <a:off x="4170962" y="4072650"/>
            <a:ext cx="802074" cy="161225"/>
          </a:xfrm>
          <a:prstGeom prst="rect">
            <a:avLst/>
          </a:prstGeom>
          <a:noFill/>
          <a:ln>
            <a:noFill/>
          </a:ln>
        </p:spPr>
      </p:pic>
    </p:spTree>
    <p:extLst>
      <p:ext uri="{BB962C8B-B14F-4D97-AF65-F5344CB8AC3E}">
        <p14:creationId xmlns:p14="http://schemas.microsoft.com/office/powerpoint/2010/main" val="3742803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0"/>
        <p:cNvGrpSpPr/>
        <p:nvPr/>
      </p:nvGrpSpPr>
      <p:grpSpPr>
        <a:xfrm>
          <a:off x="0" y="0"/>
          <a:ext cx="0" cy="0"/>
          <a:chOff x="0" y="0"/>
          <a:chExt cx="0" cy="0"/>
        </a:xfrm>
      </p:grpSpPr>
      <p:sp>
        <p:nvSpPr>
          <p:cNvPr id="2" name="Title 1">
            <a:extLst>
              <a:ext uri="{FF2B5EF4-FFF2-40B4-BE49-F238E27FC236}">
                <a16:creationId xmlns:a16="http://schemas.microsoft.com/office/drawing/2014/main" id="{8A462E67-6427-2F47-8C71-A84DFA0D9875}"/>
              </a:ext>
            </a:extLst>
          </p:cNvPr>
          <p:cNvSpPr>
            <a:spLocks noGrp="1"/>
          </p:cNvSpPr>
          <p:nvPr>
            <p:ph type="title"/>
          </p:nvPr>
        </p:nvSpPr>
        <p:spPr/>
        <p:txBody>
          <a:bodyPr/>
          <a:lstStyle/>
          <a:p>
            <a:r>
              <a:rPr lang="en-US" dirty="0"/>
              <a:t>Perfection is achieved, not when there is nothing more to add, but when there is nothing left to take away</a:t>
            </a:r>
            <a:br>
              <a:rPr lang="en-US" dirty="0"/>
            </a:br>
            <a:br>
              <a:rPr lang="en-US" dirty="0"/>
            </a:br>
            <a:br>
              <a:rPr lang="en-US" dirty="0"/>
            </a:br>
            <a:br>
              <a:rPr lang="en-US" dirty="0"/>
            </a:br>
            <a:endParaRPr lang="en-US" dirty="0"/>
          </a:p>
        </p:txBody>
      </p:sp>
      <p:sp>
        <p:nvSpPr>
          <p:cNvPr id="92" name="Google Shape;92;p17"/>
          <p:cNvSpPr txBox="1">
            <a:spLocks noGrp="1"/>
          </p:cNvSpPr>
          <p:nvPr>
            <p:ph type="body" sz="half" idx="14"/>
          </p:nvPr>
        </p:nvSpPr>
        <p:spPr>
          <a:prstGeom prst="rect">
            <a:avLst/>
          </a:prstGeom>
          <a:noFill/>
          <a:ln>
            <a:noFill/>
          </a:ln>
        </p:spPr>
        <p:txBody>
          <a:bodyPr spcFirstLastPara="1" wrap="square" lIns="91425" tIns="91425" rIns="91425" bIns="91425" anchor="t" anchorCtr="0">
            <a:noAutofit/>
          </a:bodyPr>
          <a:lstStyle/>
          <a:p>
            <a:pPr marL="76200" lvl="0" indent="0" algn="r">
              <a:buClr>
                <a:srgbClr val="434343"/>
              </a:buClr>
              <a:buSzPts val="2400"/>
            </a:pPr>
            <a:r>
              <a:rPr lang="en-US" sz="2400" dirty="0">
                <a:solidFill>
                  <a:schemeClr val="tx1"/>
                </a:solidFill>
                <a:latin typeface="Proxima Nova"/>
                <a:sym typeface="Proxima Nova"/>
              </a:rPr>
              <a:t>Antoine de Saint-</a:t>
            </a:r>
            <a:r>
              <a:rPr lang="en-US" sz="2400" dirty="0" err="1">
                <a:solidFill>
                  <a:schemeClr val="tx1"/>
                </a:solidFill>
                <a:latin typeface="Proxima Nova"/>
                <a:sym typeface="Proxima Nova"/>
              </a:rPr>
              <a:t>Exupéry</a:t>
            </a:r>
            <a:endParaRPr lang="en-US" sz="2400" dirty="0">
              <a:solidFill>
                <a:schemeClr val="tx1"/>
              </a:solidFill>
              <a:latin typeface="Proxima Nova"/>
              <a:sym typeface="Proxima Nova"/>
            </a:endParaRPr>
          </a:p>
        </p:txBody>
      </p:sp>
    </p:spTree>
    <p:extLst>
      <p:ext uri="{BB962C8B-B14F-4D97-AF65-F5344CB8AC3E}">
        <p14:creationId xmlns:p14="http://schemas.microsoft.com/office/powerpoint/2010/main" val="9705980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A7E5D7-600C-024B-AAF1-5FF0934DBDA3}"/>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AC0F0472-7DD9-1B4F-8C8B-463DC156ADB0}"/>
              </a:ext>
            </a:extLst>
          </p:cNvPr>
          <p:cNvSpPr>
            <a:spLocks noGrp="1"/>
          </p:cNvSpPr>
          <p:nvPr>
            <p:ph type="body" idx="1"/>
          </p:nvPr>
        </p:nvSpPr>
        <p:spPr/>
        <p:txBody>
          <a:bodyPr/>
          <a:lstStyle/>
          <a:p>
            <a:endParaRPr lang="en-US"/>
          </a:p>
        </p:txBody>
      </p:sp>
      <p:pic>
        <p:nvPicPr>
          <p:cNvPr id="5" name="Picture 4">
            <a:extLst>
              <a:ext uri="{FF2B5EF4-FFF2-40B4-BE49-F238E27FC236}">
                <a16:creationId xmlns:a16="http://schemas.microsoft.com/office/drawing/2014/main" id="{C014802C-DD1C-7B46-9C38-8C3BDC58B2C9}"/>
              </a:ext>
            </a:extLst>
          </p:cNvPr>
          <p:cNvPicPr>
            <a:picLocks noChangeAspect="1"/>
          </p:cNvPicPr>
          <p:nvPr/>
        </p:nvPicPr>
        <p:blipFill>
          <a:blip r:embed="rId3"/>
          <a:stretch>
            <a:fillRect/>
          </a:stretch>
        </p:blipFill>
        <p:spPr>
          <a:xfrm>
            <a:off x="0" y="0"/>
            <a:ext cx="9144000" cy="5143500"/>
          </a:xfrm>
          <a:prstGeom prst="rect">
            <a:avLst/>
          </a:prstGeom>
        </p:spPr>
      </p:pic>
    </p:spTree>
    <p:extLst>
      <p:ext uri="{BB962C8B-B14F-4D97-AF65-F5344CB8AC3E}">
        <p14:creationId xmlns:p14="http://schemas.microsoft.com/office/powerpoint/2010/main" val="33301336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8C0DBA8-D1D3-4D48-A0A5-726312E1CA08}"/>
              </a:ext>
            </a:extLst>
          </p:cNvPr>
          <p:cNvSpPr/>
          <p:nvPr/>
        </p:nvSpPr>
        <p:spPr>
          <a:xfrm>
            <a:off x="0" y="0"/>
            <a:ext cx="9144000" cy="51435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046573D-B9A3-3444-B81E-09975669C201}"/>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DF540E48-B447-2445-986F-FCEF802EA904}"/>
              </a:ext>
            </a:extLst>
          </p:cNvPr>
          <p:cNvSpPr>
            <a:spLocks noGrp="1"/>
          </p:cNvSpPr>
          <p:nvPr>
            <p:ph type="body" idx="1"/>
          </p:nvPr>
        </p:nvSpPr>
        <p:spPr/>
        <p:txBody>
          <a:bodyPr/>
          <a:lstStyle/>
          <a:p>
            <a:endParaRPr lang="en-US" dirty="0"/>
          </a:p>
        </p:txBody>
      </p:sp>
      <p:sp>
        <p:nvSpPr>
          <p:cNvPr id="5" name="TextBox 4">
            <a:extLst>
              <a:ext uri="{FF2B5EF4-FFF2-40B4-BE49-F238E27FC236}">
                <a16:creationId xmlns:a16="http://schemas.microsoft.com/office/drawing/2014/main" id="{8B9FDDF8-E1D0-F542-AC13-62F266970E0F}"/>
              </a:ext>
            </a:extLst>
          </p:cNvPr>
          <p:cNvSpPr txBox="1"/>
          <p:nvPr/>
        </p:nvSpPr>
        <p:spPr>
          <a:xfrm>
            <a:off x="166255" y="1531917"/>
            <a:ext cx="184731" cy="307777"/>
          </a:xfrm>
          <a:prstGeom prst="rect">
            <a:avLst/>
          </a:prstGeom>
          <a:noFill/>
        </p:spPr>
        <p:txBody>
          <a:bodyPr wrap="none" rtlCol="0">
            <a:spAutoFit/>
          </a:bodyPr>
          <a:lstStyle/>
          <a:p>
            <a:endParaRPr lang="en-US"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99CE2AB-C4CA-8A4D-B340-B399F058C798}"/>
                  </a:ext>
                </a:extLst>
              </p:cNvPr>
              <p:cNvSpPr txBox="1"/>
              <p:nvPr/>
            </p:nvSpPr>
            <p:spPr>
              <a:xfrm>
                <a:off x="3263811" y="1103424"/>
                <a:ext cx="2704779" cy="29546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9600" b="1" i="1" smtClean="0">
                          <a:solidFill>
                            <a:schemeClr val="bg1"/>
                          </a:solidFill>
                          <a:latin typeface="Cambria Math" panose="02040503050406030204" pitchFamily="18" charset="0"/>
                          <a:ea typeface="Cambria Math" panose="02040503050406030204" pitchFamily="18" charset="0"/>
                        </a:rPr>
                        <m:t>+ −</m:t>
                      </m:r>
                    </m:oMath>
                  </m:oMathPara>
                </a14:m>
                <a:endParaRPr lang="en-US" sz="9600" b="1" i="1" dirty="0">
                  <a:solidFill>
                    <a:schemeClr val="bg1"/>
                  </a:solidFill>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9600" b="1" i="1" smtClean="0">
                          <a:solidFill>
                            <a:schemeClr val="bg1"/>
                          </a:solidFill>
                          <a:latin typeface="Cambria Math" panose="02040503050406030204" pitchFamily="18" charset="0"/>
                          <a:ea typeface="Cambria Math" panose="02040503050406030204" pitchFamily="18" charset="0"/>
                        </a:rPr>
                        <m:t>×  ÷</m:t>
                      </m:r>
                    </m:oMath>
                  </m:oMathPara>
                </a14:m>
                <a:endParaRPr lang="en-US" sz="9600" b="1" dirty="0">
                  <a:solidFill>
                    <a:schemeClr val="bg1"/>
                  </a:solidFill>
                </a:endParaRPr>
              </a:p>
            </p:txBody>
          </p:sp>
        </mc:Choice>
        <mc:Fallback xmlns="">
          <p:sp>
            <p:nvSpPr>
              <p:cNvPr id="6" name="TextBox 5">
                <a:extLst>
                  <a:ext uri="{FF2B5EF4-FFF2-40B4-BE49-F238E27FC236}">
                    <a16:creationId xmlns:a16="http://schemas.microsoft.com/office/drawing/2014/main" id="{299CE2AB-C4CA-8A4D-B340-B399F058C798}"/>
                  </a:ext>
                </a:extLst>
              </p:cNvPr>
              <p:cNvSpPr txBox="1">
                <a:spLocks noRot="1" noChangeAspect="1" noMove="1" noResize="1" noEditPoints="1" noAdjustHandles="1" noChangeArrowheads="1" noChangeShapeType="1" noTextEdit="1"/>
              </p:cNvSpPr>
              <p:nvPr/>
            </p:nvSpPr>
            <p:spPr>
              <a:xfrm>
                <a:off x="3263811" y="1103424"/>
                <a:ext cx="2704779" cy="2954655"/>
              </a:xfrm>
              <a:prstGeom prst="rect">
                <a:avLst/>
              </a:prstGeom>
              <a:blipFill>
                <a:blip r:embed="rId3"/>
                <a:stretch>
                  <a:fillRect l="-7944" t="-3846" r="-4673" b="-18803"/>
                </a:stretch>
              </a:blipFill>
            </p:spPr>
            <p:txBody>
              <a:bodyPr/>
              <a:lstStyle/>
              <a:p>
                <a:r>
                  <a:rPr lang="en-US">
                    <a:noFill/>
                  </a:rPr>
                  <a:t> </a:t>
                </a:r>
              </a:p>
            </p:txBody>
          </p:sp>
        </mc:Fallback>
      </mc:AlternateContent>
    </p:spTree>
    <p:extLst>
      <p:ext uri="{BB962C8B-B14F-4D97-AF65-F5344CB8AC3E}">
        <p14:creationId xmlns:p14="http://schemas.microsoft.com/office/powerpoint/2010/main" val="36972621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0"/>
        <p:cNvGrpSpPr/>
        <p:nvPr/>
      </p:nvGrpSpPr>
      <p:grpSpPr>
        <a:xfrm>
          <a:off x="0" y="0"/>
          <a:ext cx="0" cy="0"/>
          <a:chOff x="0" y="0"/>
          <a:chExt cx="0" cy="0"/>
        </a:xfrm>
      </p:grpSpPr>
      <p:sp>
        <p:nvSpPr>
          <p:cNvPr id="91" name="Google Shape;91;p17"/>
          <p:cNvSpPr txBox="1">
            <a:spLocks noGrp="1"/>
          </p:cNvSpPr>
          <p:nvPr>
            <p:ph type="title"/>
          </p:nvPr>
        </p:nvSpPr>
        <p:spPr>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700"/>
              <a:buFont typeface="Proxima Nova"/>
              <a:buNone/>
            </a:pPr>
            <a:r>
              <a:rPr lang="en" sz="2800" b="1" i="0" u="none" strike="noStrike" cap="none" dirty="0">
                <a:solidFill>
                  <a:srgbClr val="434343"/>
                </a:solidFill>
                <a:latin typeface="Proxima Nova"/>
                <a:ea typeface="Proxima Nova"/>
                <a:cs typeface="Proxima Nova"/>
                <a:sym typeface="Proxima Nova"/>
              </a:rPr>
              <a:t>Reading is a Priority</a:t>
            </a:r>
            <a:endParaRPr dirty="0"/>
          </a:p>
        </p:txBody>
      </p:sp>
      <p:sp>
        <p:nvSpPr>
          <p:cNvPr id="2" name="Content Placeholder 1">
            <a:extLst>
              <a:ext uri="{FF2B5EF4-FFF2-40B4-BE49-F238E27FC236}">
                <a16:creationId xmlns:a16="http://schemas.microsoft.com/office/drawing/2014/main" id="{8793BC51-8B61-8144-B8D3-065B163BECE0}"/>
              </a:ext>
            </a:extLst>
          </p:cNvPr>
          <p:cNvSpPr>
            <a:spLocks noGrp="1"/>
          </p:cNvSpPr>
          <p:nvPr>
            <p:ph idx="1"/>
          </p:nvPr>
        </p:nvSpPr>
        <p:spPr/>
        <p:txBody>
          <a:bodyPr/>
          <a:lstStyle/>
          <a:p>
            <a:r>
              <a:rPr lang="en-US" dirty="0"/>
              <a:t>Read the color of the words as fast as you can</a:t>
            </a:r>
          </a:p>
        </p:txBody>
      </p:sp>
    </p:spTree>
    <p:extLst>
      <p:ext uri="{BB962C8B-B14F-4D97-AF65-F5344CB8AC3E}">
        <p14:creationId xmlns:p14="http://schemas.microsoft.com/office/powerpoint/2010/main" val="22880043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0"/>
        <p:cNvGrpSpPr/>
        <p:nvPr/>
      </p:nvGrpSpPr>
      <p:grpSpPr>
        <a:xfrm>
          <a:off x="0" y="0"/>
          <a:ext cx="0" cy="0"/>
          <a:chOff x="0" y="0"/>
          <a:chExt cx="0" cy="0"/>
        </a:xfrm>
      </p:grpSpPr>
      <p:sp>
        <p:nvSpPr>
          <p:cNvPr id="91" name="Google Shape;91;p17"/>
          <p:cNvSpPr txBox="1">
            <a:spLocks noGrp="1"/>
          </p:cNvSpPr>
          <p:nvPr>
            <p:ph type="title"/>
          </p:nvPr>
        </p:nvSpPr>
        <p:spPr>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700"/>
              <a:buFont typeface="Proxima Nova"/>
              <a:buNone/>
            </a:pPr>
            <a:r>
              <a:rPr lang="en" sz="2800" b="1" i="0" u="none" strike="noStrike" cap="none" dirty="0">
                <a:solidFill>
                  <a:srgbClr val="434343"/>
                </a:solidFill>
                <a:latin typeface="Proxima Nova"/>
                <a:ea typeface="Proxima Nova"/>
                <a:cs typeface="Proxima Nova"/>
                <a:sym typeface="Proxima Nova"/>
              </a:rPr>
              <a:t>Stroop Effect</a:t>
            </a:r>
            <a:endParaRPr dirty="0"/>
          </a:p>
        </p:txBody>
      </p:sp>
      <p:sp>
        <p:nvSpPr>
          <p:cNvPr id="13" name="Text Placeholder 4">
            <a:extLst>
              <a:ext uri="{FF2B5EF4-FFF2-40B4-BE49-F238E27FC236}">
                <a16:creationId xmlns:a16="http://schemas.microsoft.com/office/drawing/2014/main" id="{1835E2E4-3335-AC46-877A-094E591D0B90}"/>
              </a:ext>
            </a:extLst>
          </p:cNvPr>
          <p:cNvSpPr>
            <a:spLocks noGrp="1"/>
          </p:cNvSpPr>
          <p:nvPr>
            <p:ph type="body" idx="4294967295"/>
          </p:nvPr>
        </p:nvSpPr>
        <p:spPr>
          <a:xfrm>
            <a:off x="623888" y="1289050"/>
            <a:ext cx="8520112" cy="3416300"/>
          </a:xfrm>
        </p:spPr>
        <p:txBody>
          <a:bodyPr>
            <a:normAutofit lnSpcReduction="10000"/>
          </a:bodyPr>
          <a:lstStyle/>
          <a:p>
            <a:pPr marL="0" indent="0">
              <a:buNone/>
            </a:pPr>
            <a:r>
              <a:rPr lang="en-US" sz="2800" b="1" dirty="0">
                <a:solidFill>
                  <a:srgbClr val="C00000"/>
                </a:solidFill>
              </a:rPr>
              <a:t>BLUE</a:t>
            </a:r>
            <a:r>
              <a:rPr lang="en-US" sz="2800" b="1" dirty="0"/>
              <a:t>				</a:t>
            </a:r>
            <a:r>
              <a:rPr lang="en-US" sz="2800" b="1" dirty="0">
                <a:solidFill>
                  <a:srgbClr val="0070C0"/>
                </a:solidFill>
              </a:rPr>
              <a:t>GREEN</a:t>
            </a:r>
            <a:r>
              <a:rPr lang="en-US" sz="2800" b="1" dirty="0"/>
              <a:t> 				</a:t>
            </a:r>
            <a:r>
              <a:rPr lang="en-US" sz="2800" b="1" dirty="0">
                <a:solidFill>
                  <a:srgbClr val="00B050"/>
                </a:solidFill>
              </a:rPr>
              <a:t>YELLOW</a:t>
            </a:r>
          </a:p>
          <a:p>
            <a:endParaRPr lang="en-US" sz="2800" b="1" dirty="0">
              <a:solidFill>
                <a:srgbClr val="C00000"/>
              </a:solidFill>
            </a:endParaRPr>
          </a:p>
          <a:p>
            <a:pPr marL="0" indent="0">
              <a:buNone/>
            </a:pPr>
            <a:r>
              <a:rPr lang="en-US" sz="2800" b="1" dirty="0">
                <a:solidFill>
                  <a:srgbClr val="C00000"/>
                </a:solidFill>
              </a:rPr>
              <a:t>PINK</a:t>
            </a:r>
            <a:r>
              <a:rPr lang="en-US" sz="2800" b="1" dirty="0"/>
              <a:t>				</a:t>
            </a:r>
            <a:r>
              <a:rPr lang="en-US" sz="2800" b="1" dirty="0">
                <a:solidFill>
                  <a:srgbClr val="FFC000"/>
                </a:solidFill>
              </a:rPr>
              <a:t>RED</a:t>
            </a:r>
            <a:r>
              <a:rPr lang="en-US" sz="2800" b="1" dirty="0"/>
              <a:t>						</a:t>
            </a:r>
            <a:r>
              <a:rPr lang="en-US" sz="2800" b="1" dirty="0">
                <a:solidFill>
                  <a:srgbClr val="0070C0"/>
                </a:solidFill>
              </a:rPr>
              <a:t>ORANGE</a:t>
            </a:r>
          </a:p>
          <a:p>
            <a:endParaRPr lang="en-US" sz="2800" b="1" dirty="0">
              <a:solidFill>
                <a:srgbClr val="00B050"/>
              </a:solidFill>
            </a:endParaRPr>
          </a:p>
          <a:p>
            <a:pPr marL="0" indent="0">
              <a:buNone/>
            </a:pPr>
            <a:r>
              <a:rPr lang="en-US" sz="2800" b="1" dirty="0">
                <a:solidFill>
                  <a:srgbClr val="00B050"/>
                </a:solidFill>
              </a:rPr>
              <a:t>GREY</a:t>
            </a:r>
            <a:r>
              <a:rPr lang="en-US" sz="2800" b="1" dirty="0"/>
              <a:t> 				</a:t>
            </a:r>
            <a:r>
              <a:rPr lang="en-US" sz="2800" b="1" dirty="0">
                <a:solidFill>
                  <a:srgbClr val="C00000"/>
                </a:solidFill>
              </a:rPr>
              <a:t>BLACK</a:t>
            </a:r>
            <a:r>
              <a:rPr lang="en-US" sz="2800" b="1" dirty="0"/>
              <a:t> 					</a:t>
            </a:r>
            <a:r>
              <a:rPr lang="en-US" sz="2800" b="1" dirty="0">
                <a:solidFill>
                  <a:srgbClr val="C00000"/>
                </a:solidFill>
              </a:rPr>
              <a:t>PURPLE</a:t>
            </a:r>
          </a:p>
          <a:p>
            <a:endParaRPr lang="en-US" sz="2800" b="1" dirty="0">
              <a:solidFill>
                <a:srgbClr val="FFC000"/>
              </a:solidFill>
            </a:endParaRPr>
          </a:p>
          <a:p>
            <a:pPr marL="0" indent="0">
              <a:buNone/>
            </a:pPr>
            <a:r>
              <a:rPr lang="en-US" sz="2800" b="1" dirty="0">
                <a:solidFill>
                  <a:srgbClr val="FFC000"/>
                </a:solidFill>
              </a:rPr>
              <a:t>WHITE</a:t>
            </a:r>
            <a:r>
              <a:rPr lang="en-US" sz="2800" b="1" dirty="0"/>
              <a:t>				</a:t>
            </a:r>
            <a:r>
              <a:rPr lang="en-US" sz="2800" b="1" dirty="0">
                <a:solidFill>
                  <a:srgbClr val="0070C0"/>
                </a:solidFill>
              </a:rPr>
              <a:t>BROWN</a:t>
            </a:r>
            <a:r>
              <a:rPr lang="en-US" sz="2800" b="1" dirty="0"/>
              <a:t>				</a:t>
            </a:r>
            <a:r>
              <a:rPr lang="en-US" sz="2800" b="1" dirty="0">
                <a:solidFill>
                  <a:srgbClr val="C00000"/>
                </a:solidFill>
              </a:rPr>
              <a:t>BLACK</a:t>
            </a:r>
          </a:p>
        </p:txBody>
      </p:sp>
    </p:spTree>
    <p:extLst>
      <p:ext uri="{BB962C8B-B14F-4D97-AF65-F5344CB8AC3E}">
        <p14:creationId xmlns:p14="http://schemas.microsoft.com/office/powerpoint/2010/main" val="29535149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0"/>
        <p:cNvGrpSpPr/>
        <p:nvPr/>
      </p:nvGrpSpPr>
      <p:grpSpPr>
        <a:xfrm>
          <a:off x="0" y="0"/>
          <a:ext cx="0" cy="0"/>
          <a:chOff x="0" y="0"/>
          <a:chExt cx="0" cy="0"/>
        </a:xfrm>
      </p:grpSpPr>
      <p:grpSp>
        <p:nvGrpSpPr>
          <p:cNvPr id="8" name="Group 7">
            <a:extLst>
              <a:ext uri="{FF2B5EF4-FFF2-40B4-BE49-F238E27FC236}">
                <a16:creationId xmlns:a16="http://schemas.microsoft.com/office/drawing/2014/main" id="{283854C8-A6F5-9E4E-8931-21A72094D396}"/>
              </a:ext>
            </a:extLst>
          </p:cNvPr>
          <p:cNvGrpSpPr/>
          <p:nvPr/>
        </p:nvGrpSpPr>
        <p:grpSpPr>
          <a:xfrm>
            <a:off x="105844" y="1944219"/>
            <a:ext cx="9138154" cy="3210505"/>
            <a:chOff x="8859" y="1944219"/>
            <a:chExt cx="9138154" cy="3210505"/>
          </a:xfrm>
        </p:grpSpPr>
        <p:pic>
          <p:nvPicPr>
            <p:cNvPr id="12" name="Picture 11">
              <a:extLst>
                <a:ext uri="{FF2B5EF4-FFF2-40B4-BE49-F238E27FC236}">
                  <a16:creationId xmlns:a16="http://schemas.microsoft.com/office/drawing/2014/main" id="{9872D840-1569-8446-B44A-C950556764A7}"/>
                </a:ext>
              </a:extLst>
            </p:cNvPr>
            <p:cNvPicPr>
              <a:picLocks noChangeAspect="1"/>
            </p:cNvPicPr>
            <p:nvPr/>
          </p:nvPicPr>
          <p:blipFill>
            <a:blip r:embed="rId3"/>
            <a:stretch>
              <a:fillRect/>
            </a:stretch>
          </p:blipFill>
          <p:spPr>
            <a:xfrm>
              <a:off x="8859" y="1954324"/>
              <a:ext cx="4846032" cy="3200400"/>
            </a:xfrm>
            <a:prstGeom prst="rect">
              <a:avLst/>
            </a:prstGeom>
          </p:spPr>
        </p:pic>
        <p:pic>
          <p:nvPicPr>
            <p:cNvPr id="13" name="Picture 12">
              <a:extLst>
                <a:ext uri="{FF2B5EF4-FFF2-40B4-BE49-F238E27FC236}">
                  <a16:creationId xmlns:a16="http://schemas.microsoft.com/office/drawing/2014/main" id="{C330DFD5-232D-F541-811A-3FC355AB9E59}"/>
                </a:ext>
              </a:extLst>
            </p:cNvPr>
            <p:cNvPicPr>
              <a:picLocks noChangeAspect="1"/>
            </p:cNvPicPr>
            <p:nvPr/>
          </p:nvPicPr>
          <p:blipFill>
            <a:blip r:embed="rId4"/>
            <a:stretch>
              <a:fillRect/>
            </a:stretch>
          </p:blipFill>
          <p:spPr>
            <a:xfrm>
              <a:off x="4322284" y="1944219"/>
              <a:ext cx="4824729" cy="3200400"/>
            </a:xfrm>
            <a:prstGeom prst="rect">
              <a:avLst/>
            </a:prstGeom>
          </p:spPr>
        </p:pic>
      </p:grpSp>
      <p:sp>
        <p:nvSpPr>
          <p:cNvPr id="91" name="Google Shape;91;p17"/>
          <p:cNvSpPr txBox="1">
            <a:spLocks noGrp="1"/>
          </p:cNvSpPr>
          <p:nvPr>
            <p:ph type="title"/>
          </p:nvPr>
        </p:nvSpPr>
        <p:spPr>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700"/>
              <a:buFont typeface="Proxima Nova"/>
              <a:buNone/>
            </a:pPr>
            <a:r>
              <a:rPr lang="en" sz="2800" b="1" i="0" u="none" strike="noStrike" cap="none" dirty="0">
                <a:solidFill>
                  <a:srgbClr val="434343"/>
                </a:solidFill>
                <a:latin typeface="Proxima Nova"/>
                <a:ea typeface="Proxima Nova"/>
                <a:cs typeface="Proxima Nova"/>
                <a:sym typeface="Proxima Nova"/>
              </a:rPr>
              <a:t>Reading is a Priority</a:t>
            </a:r>
            <a:endParaRPr dirty="0"/>
          </a:p>
        </p:txBody>
      </p:sp>
      <p:sp>
        <p:nvSpPr>
          <p:cNvPr id="2" name="Content Placeholder 1">
            <a:extLst>
              <a:ext uri="{FF2B5EF4-FFF2-40B4-BE49-F238E27FC236}">
                <a16:creationId xmlns:a16="http://schemas.microsoft.com/office/drawing/2014/main" id="{700EC319-E6FF-D74B-BA0D-78F6B22F7EE2}"/>
              </a:ext>
            </a:extLst>
          </p:cNvPr>
          <p:cNvSpPr>
            <a:spLocks noGrp="1"/>
          </p:cNvSpPr>
          <p:nvPr>
            <p:ph idx="1"/>
          </p:nvPr>
        </p:nvSpPr>
        <p:spPr/>
        <p:txBody>
          <a:bodyPr/>
          <a:lstStyle/>
          <a:p>
            <a:endParaRPr lang="en-US"/>
          </a:p>
        </p:txBody>
      </p:sp>
      <p:sp>
        <p:nvSpPr>
          <p:cNvPr id="11" name="TextBox 10">
            <a:extLst>
              <a:ext uri="{FF2B5EF4-FFF2-40B4-BE49-F238E27FC236}">
                <a16:creationId xmlns:a16="http://schemas.microsoft.com/office/drawing/2014/main" id="{2F6537A4-DD47-3141-AF79-3096273B9B75}"/>
              </a:ext>
            </a:extLst>
          </p:cNvPr>
          <p:cNvSpPr txBox="1"/>
          <p:nvPr/>
        </p:nvSpPr>
        <p:spPr>
          <a:xfrm>
            <a:off x="4387751" y="2753104"/>
            <a:ext cx="784189" cy="1323439"/>
          </a:xfrm>
          <a:prstGeom prst="rect">
            <a:avLst/>
          </a:prstGeom>
          <a:noFill/>
        </p:spPr>
        <p:txBody>
          <a:bodyPr wrap="none" rtlCol="0">
            <a:spAutoFit/>
          </a:bodyPr>
          <a:lstStyle/>
          <a:p>
            <a:r>
              <a:rPr lang="en-US" sz="8000" b="1" dirty="0">
                <a:solidFill>
                  <a:srgbClr val="242424"/>
                </a:solidFill>
              </a:rPr>
              <a:t>&gt;</a:t>
            </a:r>
          </a:p>
        </p:txBody>
      </p:sp>
    </p:spTree>
    <p:extLst>
      <p:ext uri="{BB962C8B-B14F-4D97-AF65-F5344CB8AC3E}">
        <p14:creationId xmlns:p14="http://schemas.microsoft.com/office/powerpoint/2010/main" val="19317588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0"/>
        <p:cNvGrpSpPr/>
        <p:nvPr/>
      </p:nvGrpSpPr>
      <p:grpSpPr>
        <a:xfrm>
          <a:off x="0" y="0"/>
          <a:ext cx="0" cy="0"/>
          <a:chOff x="0" y="0"/>
          <a:chExt cx="0" cy="0"/>
        </a:xfrm>
      </p:grpSpPr>
      <p:sp>
        <p:nvSpPr>
          <p:cNvPr id="91" name="Google Shape;91;p17"/>
          <p:cNvSpPr txBox="1">
            <a:spLocks noGrp="1"/>
          </p:cNvSpPr>
          <p:nvPr>
            <p:ph type="title"/>
          </p:nvPr>
        </p:nvSpPr>
        <p:spPr>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700"/>
              <a:buFont typeface="Proxima Nova"/>
              <a:buNone/>
            </a:pPr>
            <a:r>
              <a:rPr lang="en" b="1" dirty="0">
                <a:solidFill>
                  <a:srgbClr val="434343"/>
                </a:solidFill>
                <a:latin typeface="Proxima Nova"/>
                <a:sym typeface="Proxima Nova"/>
              </a:rPr>
              <a:t>Bad Slide</a:t>
            </a:r>
            <a:endParaRPr dirty="0"/>
          </a:p>
        </p:txBody>
      </p:sp>
      <p:sp>
        <p:nvSpPr>
          <p:cNvPr id="2" name="Content Placeholder 1">
            <a:extLst>
              <a:ext uri="{FF2B5EF4-FFF2-40B4-BE49-F238E27FC236}">
                <a16:creationId xmlns:a16="http://schemas.microsoft.com/office/drawing/2014/main" id="{1FAEE4CF-0F82-304E-B3B5-9BF82BC890D6}"/>
              </a:ext>
            </a:extLst>
          </p:cNvPr>
          <p:cNvSpPr>
            <a:spLocks noGrp="1"/>
          </p:cNvSpPr>
          <p:nvPr>
            <p:ph idx="1"/>
          </p:nvPr>
        </p:nvSpPr>
        <p:spPr/>
        <p:txBody>
          <a:bodyPr/>
          <a:lstStyle/>
          <a:p>
            <a:pPr marL="0" indent="0">
              <a:buNone/>
            </a:pPr>
            <a:r>
              <a:rPr lang="en-US" sz="2800" dirty="0"/>
              <a:t>Having too much text can be distracting.  It is recommended to limit the number of words that are used on each slide.  Otherwise, the audience will be reading instead of listening to you.  You should not be competing with your slides.  A rule of thumb is to use no more than 30 words per slide.  However, less is better.</a:t>
            </a:r>
          </a:p>
          <a:p>
            <a:endParaRPr lang="en-US" dirty="0"/>
          </a:p>
          <a:p>
            <a:endParaRPr lang="en-US" dirty="0"/>
          </a:p>
        </p:txBody>
      </p:sp>
      <p:sp>
        <p:nvSpPr>
          <p:cNvPr id="12" name="Google Shape;92;p17">
            <a:extLst>
              <a:ext uri="{FF2B5EF4-FFF2-40B4-BE49-F238E27FC236}">
                <a16:creationId xmlns:a16="http://schemas.microsoft.com/office/drawing/2014/main" id="{FF6A969B-36C0-2B44-A188-2B7B30BD050E}"/>
              </a:ext>
            </a:extLst>
          </p:cNvPr>
          <p:cNvSpPr txBox="1">
            <a:spLocks/>
          </p:cNvSpPr>
          <p:nvPr/>
        </p:nvSpPr>
        <p:spPr>
          <a:xfrm>
            <a:off x="311700" y="1457200"/>
            <a:ext cx="8520599" cy="2654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28600" algn="l" rtl="0">
              <a:lnSpc>
                <a:spcPct val="115000"/>
              </a:lnSpc>
              <a:spcBef>
                <a:spcPts val="0"/>
              </a:spcBef>
              <a:spcAft>
                <a:spcPts val="0"/>
              </a:spcAft>
              <a:buClr>
                <a:schemeClr val="lt2"/>
              </a:buClr>
              <a:buSzPts val="1800"/>
              <a:buFont typeface="Arial"/>
              <a:buNone/>
              <a:defRPr sz="1800" b="0" i="0" u="none" strike="noStrike" cap="none">
                <a:solidFill>
                  <a:schemeClr val="lt2"/>
                </a:solidFill>
                <a:latin typeface="Arial"/>
                <a:ea typeface="Arial"/>
                <a:cs typeface="Arial"/>
                <a:sym typeface="Arial"/>
              </a:defRPr>
            </a:lvl1pPr>
            <a:lvl2pPr marL="914400" marR="0" lvl="1" indent="-228600" algn="l" rtl="0">
              <a:lnSpc>
                <a:spcPct val="115000"/>
              </a:lnSpc>
              <a:spcBef>
                <a:spcPts val="1600"/>
              </a:spcBef>
              <a:spcAft>
                <a:spcPts val="0"/>
              </a:spcAft>
              <a:buClr>
                <a:schemeClr val="lt2"/>
              </a:buClr>
              <a:buSzPts val="1400"/>
              <a:buFont typeface="Arial"/>
              <a:buNone/>
              <a:defRPr sz="1400" b="0" i="0" u="none" strike="noStrike" cap="none">
                <a:solidFill>
                  <a:schemeClr val="lt2"/>
                </a:solidFill>
                <a:latin typeface="Arial"/>
                <a:ea typeface="Arial"/>
                <a:cs typeface="Arial"/>
                <a:sym typeface="Arial"/>
              </a:defRPr>
            </a:lvl2pPr>
            <a:lvl3pPr marL="1371600" marR="0" lvl="2" indent="-228600" algn="l" rtl="0">
              <a:lnSpc>
                <a:spcPct val="115000"/>
              </a:lnSpc>
              <a:spcBef>
                <a:spcPts val="1600"/>
              </a:spcBef>
              <a:spcAft>
                <a:spcPts val="0"/>
              </a:spcAft>
              <a:buClr>
                <a:schemeClr val="lt2"/>
              </a:buClr>
              <a:buSzPts val="1400"/>
              <a:buFont typeface="Arial"/>
              <a:buNone/>
              <a:defRPr sz="1400" b="0" i="0" u="none" strike="noStrike" cap="none">
                <a:solidFill>
                  <a:schemeClr val="lt2"/>
                </a:solidFill>
                <a:latin typeface="Arial"/>
                <a:ea typeface="Arial"/>
                <a:cs typeface="Arial"/>
                <a:sym typeface="Arial"/>
              </a:defRPr>
            </a:lvl3pPr>
            <a:lvl4pPr marL="1828800" marR="0" lvl="3" indent="-228600" algn="l" rtl="0">
              <a:lnSpc>
                <a:spcPct val="115000"/>
              </a:lnSpc>
              <a:spcBef>
                <a:spcPts val="1600"/>
              </a:spcBef>
              <a:spcAft>
                <a:spcPts val="0"/>
              </a:spcAft>
              <a:buClr>
                <a:schemeClr val="lt2"/>
              </a:buClr>
              <a:buSzPts val="1400"/>
              <a:buFont typeface="Arial"/>
              <a:buNone/>
              <a:defRPr sz="1400" b="0" i="0" u="none" strike="noStrike" cap="none">
                <a:solidFill>
                  <a:schemeClr val="lt2"/>
                </a:solidFill>
                <a:latin typeface="Arial"/>
                <a:ea typeface="Arial"/>
                <a:cs typeface="Arial"/>
                <a:sym typeface="Arial"/>
              </a:defRPr>
            </a:lvl4pPr>
            <a:lvl5pPr marL="2286000" marR="0" lvl="4" indent="-228600" algn="l" rtl="0">
              <a:lnSpc>
                <a:spcPct val="115000"/>
              </a:lnSpc>
              <a:spcBef>
                <a:spcPts val="1600"/>
              </a:spcBef>
              <a:spcAft>
                <a:spcPts val="0"/>
              </a:spcAft>
              <a:buClr>
                <a:schemeClr val="lt2"/>
              </a:buClr>
              <a:buSzPts val="1400"/>
              <a:buFont typeface="Arial"/>
              <a:buNone/>
              <a:defRPr sz="1400" b="0" i="0" u="none" strike="noStrike" cap="none">
                <a:solidFill>
                  <a:schemeClr val="lt2"/>
                </a:solidFill>
                <a:latin typeface="Arial"/>
                <a:ea typeface="Arial"/>
                <a:cs typeface="Arial"/>
                <a:sym typeface="Arial"/>
              </a:defRPr>
            </a:lvl5pPr>
            <a:lvl6pPr marL="2743200" marR="0" lvl="5" indent="-228600" algn="l" rtl="0">
              <a:lnSpc>
                <a:spcPct val="115000"/>
              </a:lnSpc>
              <a:spcBef>
                <a:spcPts val="1600"/>
              </a:spcBef>
              <a:spcAft>
                <a:spcPts val="0"/>
              </a:spcAft>
              <a:buClr>
                <a:schemeClr val="lt2"/>
              </a:buClr>
              <a:buSzPts val="1400"/>
              <a:buFont typeface="Arial"/>
              <a:buNone/>
              <a:defRPr sz="1400" b="0" i="0" u="none" strike="noStrike" cap="none">
                <a:solidFill>
                  <a:schemeClr val="lt2"/>
                </a:solidFill>
                <a:latin typeface="Arial"/>
                <a:ea typeface="Arial"/>
                <a:cs typeface="Arial"/>
                <a:sym typeface="Arial"/>
              </a:defRPr>
            </a:lvl6pPr>
            <a:lvl7pPr marL="3200400" marR="0" lvl="6" indent="-228600" algn="l" rtl="0">
              <a:lnSpc>
                <a:spcPct val="115000"/>
              </a:lnSpc>
              <a:spcBef>
                <a:spcPts val="1600"/>
              </a:spcBef>
              <a:spcAft>
                <a:spcPts val="0"/>
              </a:spcAft>
              <a:buClr>
                <a:schemeClr val="lt2"/>
              </a:buClr>
              <a:buSzPts val="1400"/>
              <a:buFont typeface="Arial"/>
              <a:buNone/>
              <a:defRPr sz="1400" b="0" i="0" u="none" strike="noStrike" cap="none">
                <a:solidFill>
                  <a:schemeClr val="lt2"/>
                </a:solidFill>
                <a:latin typeface="Arial"/>
                <a:ea typeface="Arial"/>
                <a:cs typeface="Arial"/>
                <a:sym typeface="Arial"/>
              </a:defRPr>
            </a:lvl7pPr>
            <a:lvl8pPr marL="3657600" marR="0" lvl="7" indent="-228600" algn="l" rtl="0">
              <a:lnSpc>
                <a:spcPct val="115000"/>
              </a:lnSpc>
              <a:spcBef>
                <a:spcPts val="1600"/>
              </a:spcBef>
              <a:spcAft>
                <a:spcPts val="0"/>
              </a:spcAft>
              <a:buClr>
                <a:schemeClr val="lt2"/>
              </a:buClr>
              <a:buSzPts val="1400"/>
              <a:buFont typeface="Arial"/>
              <a:buNone/>
              <a:defRPr sz="1400" b="0" i="0" u="none" strike="noStrike" cap="none">
                <a:solidFill>
                  <a:schemeClr val="lt2"/>
                </a:solidFill>
                <a:latin typeface="Arial"/>
                <a:ea typeface="Arial"/>
                <a:cs typeface="Arial"/>
                <a:sym typeface="Arial"/>
              </a:defRPr>
            </a:lvl8pPr>
            <a:lvl9pPr marL="4114800" marR="0" lvl="8" indent="-228600" algn="l" rtl="0">
              <a:lnSpc>
                <a:spcPct val="115000"/>
              </a:lnSpc>
              <a:spcBef>
                <a:spcPts val="1600"/>
              </a:spcBef>
              <a:spcAft>
                <a:spcPts val="1600"/>
              </a:spcAft>
              <a:buClr>
                <a:schemeClr val="lt2"/>
              </a:buClr>
              <a:buSzPts val="1400"/>
              <a:buFont typeface="Arial"/>
              <a:buNone/>
              <a:defRPr sz="1400" b="0" i="0" u="none" strike="noStrike" cap="none">
                <a:solidFill>
                  <a:schemeClr val="lt2"/>
                </a:solidFill>
                <a:latin typeface="Arial"/>
                <a:ea typeface="Arial"/>
                <a:cs typeface="Arial"/>
                <a:sym typeface="Arial"/>
              </a:defRPr>
            </a:lvl9pPr>
          </a:lstStyle>
          <a:p>
            <a:pPr marL="76200" indent="0">
              <a:buClr>
                <a:srgbClr val="434343"/>
              </a:buClr>
              <a:buSzPts val="2400"/>
            </a:pPr>
            <a:endParaRPr lang="en-US" sz="2400" dirty="0">
              <a:solidFill>
                <a:srgbClr val="434343"/>
              </a:solidFill>
              <a:latin typeface="Proxima Nova"/>
              <a:sym typeface="Proxima Nova"/>
            </a:endParaRPr>
          </a:p>
        </p:txBody>
      </p:sp>
    </p:spTree>
    <p:extLst>
      <p:ext uri="{BB962C8B-B14F-4D97-AF65-F5344CB8AC3E}">
        <p14:creationId xmlns:p14="http://schemas.microsoft.com/office/powerpoint/2010/main" val="38564106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0"/>
        <p:cNvGrpSpPr/>
        <p:nvPr/>
      </p:nvGrpSpPr>
      <p:grpSpPr>
        <a:xfrm>
          <a:off x="0" y="0"/>
          <a:ext cx="0" cy="0"/>
          <a:chOff x="0" y="0"/>
          <a:chExt cx="0" cy="0"/>
        </a:xfrm>
      </p:grpSpPr>
      <p:sp>
        <p:nvSpPr>
          <p:cNvPr id="91" name="Google Shape;91;p17"/>
          <p:cNvSpPr txBox="1">
            <a:spLocks noGrp="1"/>
          </p:cNvSpPr>
          <p:nvPr>
            <p:ph type="title"/>
          </p:nvPr>
        </p:nvSpPr>
        <p:spPr>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700"/>
              <a:buFont typeface="Proxima Nova"/>
              <a:buNone/>
            </a:pPr>
            <a:r>
              <a:rPr lang="en" sz="2800" b="1" i="0" u="none" strike="noStrike" cap="none" dirty="0">
                <a:solidFill>
                  <a:srgbClr val="434343"/>
                </a:solidFill>
                <a:latin typeface="Proxima Nova"/>
                <a:ea typeface="Proxima Nova"/>
                <a:cs typeface="Proxima Nova"/>
                <a:sym typeface="Proxima Nova"/>
              </a:rPr>
              <a:t>Agenda</a:t>
            </a:r>
            <a:endParaRPr dirty="0"/>
          </a:p>
        </p:txBody>
      </p:sp>
      <p:sp>
        <p:nvSpPr>
          <p:cNvPr id="92" name="Google Shape;92;p17"/>
          <p:cNvSpPr txBox="1">
            <a:spLocks noGrp="1"/>
          </p:cNvSpPr>
          <p:nvPr>
            <p:ph idx="1"/>
          </p:nvPr>
        </p:nvSpPr>
        <p:spPr>
          <a:prstGeom prst="rect">
            <a:avLst/>
          </a:prstGeom>
          <a:noFill/>
          <a:ln>
            <a:noFill/>
          </a:ln>
        </p:spPr>
        <p:txBody>
          <a:bodyPr spcFirstLastPara="1" wrap="square" lIns="91425" tIns="91425" rIns="91425" bIns="91425" anchor="t" anchorCtr="0">
            <a:noAutofit/>
          </a:bodyPr>
          <a:lstStyle/>
          <a:p>
            <a:pPr marL="457200" marR="0" lvl="0" indent="-381000" algn="l" rtl="0">
              <a:lnSpc>
                <a:spcPct val="115000"/>
              </a:lnSpc>
              <a:spcBef>
                <a:spcPts val="0"/>
              </a:spcBef>
              <a:spcAft>
                <a:spcPts val="0"/>
              </a:spcAft>
              <a:buClr>
                <a:srgbClr val="434343"/>
              </a:buClr>
              <a:buSzPts val="2400"/>
              <a:buFont typeface="Proxima Nova"/>
              <a:buChar char="●"/>
            </a:pPr>
            <a:r>
              <a:rPr lang="en-US" sz="2400" b="0" i="0" u="none" strike="noStrike" cap="none" dirty="0">
                <a:solidFill>
                  <a:srgbClr val="434343"/>
                </a:solidFill>
                <a:latin typeface="Proxima Nova"/>
                <a:ea typeface="Proxima Nova"/>
                <a:cs typeface="Proxima Nova"/>
                <a:sym typeface="Proxima Nova"/>
              </a:rPr>
              <a:t>Content</a:t>
            </a:r>
          </a:p>
          <a:p>
            <a:pPr marL="457200" marR="0" lvl="0" indent="-381000" algn="l" rtl="0">
              <a:lnSpc>
                <a:spcPct val="115000"/>
              </a:lnSpc>
              <a:spcBef>
                <a:spcPts val="0"/>
              </a:spcBef>
              <a:spcAft>
                <a:spcPts val="0"/>
              </a:spcAft>
              <a:buClr>
                <a:srgbClr val="434343"/>
              </a:buClr>
              <a:buSzPts val="2400"/>
              <a:buFont typeface="Proxima Nova"/>
              <a:buChar char="●"/>
            </a:pPr>
            <a:r>
              <a:rPr lang="en-US" sz="2400" dirty="0">
                <a:solidFill>
                  <a:srgbClr val="434343"/>
                </a:solidFill>
                <a:latin typeface="Proxima Nova"/>
                <a:ea typeface="Proxima Nova"/>
                <a:cs typeface="Proxima Nova"/>
                <a:sym typeface="Proxima Nova"/>
              </a:rPr>
              <a:t>Slides </a:t>
            </a:r>
          </a:p>
          <a:p>
            <a:pPr marL="457200" marR="0" lvl="0" indent="-381000" algn="l" rtl="0">
              <a:lnSpc>
                <a:spcPct val="115000"/>
              </a:lnSpc>
              <a:spcBef>
                <a:spcPts val="0"/>
              </a:spcBef>
              <a:spcAft>
                <a:spcPts val="0"/>
              </a:spcAft>
              <a:buClr>
                <a:srgbClr val="434343"/>
              </a:buClr>
              <a:buSzPts val="2400"/>
              <a:buFont typeface="Proxima Nova"/>
              <a:buChar char="●"/>
            </a:pPr>
            <a:r>
              <a:rPr lang="en-US" sz="2400" b="0" i="0" u="none" strike="noStrike" cap="none" dirty="0">
                <a:solidFill>
                  <a:srgbClr val="434343"/>
                </a:solidFill>
                <a:latin typeface="Proxima Nova"/>
                <a:ea typeface="Proxima Nova"/>
                <a:cs typeface="Proxima Nova"/>
                <a:sym typeface="Proxima Nova"/>
              </a:rPr>
              <a:t>Text</a:t>
            </a:r>
          </a:p>
          <a:p>
            <a:pPr marL="457200" marR="0" lvl="0" indent="-381000" algn="l" rtl="0">
              <a:lnSpc>
                <a:spcPct val="115000"/>
              </a:lnSpc>
              <a:spcBef>
                <a:spcPts val="0"/>
              </a:spcBef>
              <a:spcAft>
                <a:spcPts val="0"/>
              </a:spcAft>
              <a:buClr>
                <a:srgbClr val="434343"/>
              </a:buClr>
              <a:buSzPts val="2400"/>
              <a:buFont typeface="Proxima Nova"/>
              <a:buChar char="●"/>
            </a:pPr>
            <a:r>
              <a:rPr lang="en-US" sz="2400" dirty="0">
                <a:solidFill>
                  <a:srgbClr val="434343"/>
                </a:solidFill>
                <a:latin typeface="Proxima Nova"/>
                <a:ea typeface="Proxima Nova"/>
                <a:cs typeface="Proxima Nova"/>
                <a:sym typeface="Proxima Nova"/>
              </a:rPr>
              <a:t>Images</a:t>
            </a:r>
          </a:p>
          <a:p>
            <a:pPr marL="457200" marR="0" lvl="0" indent="-381000" algn="l" rtl="0">
              <a:lnSpc>
                <a:spcPct val="115000"/>
              </a:lnSpc>
              <a:spcBef>
                <a:spcPts val="0"/>
              </a:spcBef>
              <a:spcAft>
                <a:spcPts val="0"/>
              </a:spcAft>
              <a:buClr>
                <a:srgbClr val="434343"/>
              </a:buClr>
              <a:buSzPts val="2400"/>
              <a:buFont typeface="Proxima Nova"/>
              <a:buChar char="●"/>
            </a:pPr>
            <a:r>
              <a:rPr lang="en-US" sz="2400" b="0" i="0" u="none" strike="noStrike" cap="none" dirty="0">
                <a:solidFill>
                  <a:srgbClr val="434343"/>
                </a:solidFill>
                <a:latin typeface="Proxima Nova"/>
                <a:ea typeface="Proxima Nova"/>
                <a:cs typeface="Proxima Nova"/>
                <a:sym typeface="Proxima Nova"/>
              </a:rPr>
              <a:t>Audience</a:t>
            </a:r>
          </a:p>
          <a:p>
            <a:pPr marL="457200" marR="0" lvl="0" indent="-381000" algn="l" rtl="0">
              <a:lnSpc>
                <a:spcPct val="115000"/>
              </a:lnSpc>
              <a:spcBef>
                <a:spcPts val="0"/>
              </a:spcBef>
              <a:spcAft>
                <a:spcPts val="0"/>
              </a:spcAft>
              <a:buClr>
                <a:srgbClr val="434343"/>
              </a:buClr>
              <a:buSzPts val="2400"/>
              <a:buFont typeface="Proxima Nova"/>
              <a:buChar char="●"/>
            </a:pPr>
            <a:r>
              <a:rPr lang="en-US" sz="2400" dirty="0">
                <a:solidFill>
                  <a:srgbClr val="434343"/>
                </a:solidFill>
                <a:latin typeface="Proxima Nova"/>
                <a:ea typeface="Proxima Nova"/>
                <a:cs typeface="Proxima Nova"/>
                <a:sym typeface="Proxima Nova"/>
              </a:rPr>
              <a:t>Presentation</a:t>
            </a:r>
            <a:endParaRPr lang="en-US" sz="2400" b="0" i="0" u="none" strike="noStrike" cap="none" dirty="0">
              <a:solidFill>
                <a:srgbClr val="434343"/>
              </a:solidFill>
              <a:latin typeface="Proxima Nova"/>
              <a:ea typeface="Proxima Nova"/>
              <a:cs typeface="Proxima Nova"/>
              <a:sym typeface="Proxima Nova"/>
            </a:endParaRPr>
          </a:p>
          <a:p>
            <a:pPr marL="457200" marR="0" lvl="0" indent="-381000" algn="l" rtl="0">
              <a:lnSpc>
                <a:spcPct val="115000"/>
              </a:lnSpc>
              <a:spcBef>
                <a:spcPts val="0"/>
              </a:spcBef>
              <a:spcAft>
                <a:spcPts val="0"/>
              </a:spcAft>
              <a:buClr>
                <a:srgbClr val="434343"/>
              </a:buClr>
              <a:buSzPts val="2400"/>
              <a:buFont typeface="Proxima Nova"/>
              <a:buChar char="●"/>
            </a:pPr>
            <a:endParaRPr lang="en-US" sz="2400" b="0" i="0" u="none" strike="noStrike" cap="none" dirty="0">
              <a:solidFill>
                <a:srgbClr val="434343"/>
              </a:solidFill>
              <a:latin typeface="Proxima Nova"/>
              <a:ea typeface="Proxima Nova"/>
              <a:cs typeface="Proxima Nova"/>
              <a:sym typeface="Proxima Nova"/>
            </a:endParaRPr>
          </a:p>
        </p:txBody>
      </p:sp>
    </p:spTree>
    <p:extLst>
      <p:ext uri="{BB962C8B-B14F-4D97-AF65-F5344CB8AC3E}">
        <p14:creationId xmlns:p14="http://schemas.microsoft.com/office/powerpoint/2010/main" val="18135930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0"/>
        <p:cNvGrpSpPr/>
        <p:nvPr/>
      </p:nvGrpSpPr>
      <p:grpSpPr>
        <a:xfrm>
          <a:off x="0" y="0"/>
          <a:ext cx="0" cy="0"/>
          <a:chOff x="0" y="0"/>
          <a:chExt cx="0" cy="0"/>
        </a:xfrm>
      </p:grpSpPr>
      <p:sp>
        <p:nvSpPr>
          <p:cNvPr id="91" name="Google Shape;91;p17"/>
          <p:cNvSpPr txBox="1">
            <a:spLocks noGrp="1"/>
          </p:cNvSpPr>
          <p:nvPr>
            <p:ph type="title"/>
          </p:nvPr>
        </p:nvSpPr>
        <p:spPr>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700"/>
              <a:buFont typeface="Proxima Nova"/>
              <a:buNone/>
            </a:pPr>
            <a:r>
              <a:rPr lang="en" b="1" dirty="0">
                <a:solidFill>
                  <a:srgbClr val="434343"/>
                </a:solidFill>
                <a:latin typeface="Proxima Nova"/>
                <a:sym typeface="Proxima Nova"/>
              </a:rPr>
              <a:t>Better</a:t>
            </a:r>
            <a:endParaRPr dirty="0"/>
          </a:p>
        </p:txBody>
      </p:sp>
      <p:sp>
        <p:nvSpPr>
          <p:cNvPr id="2" name="Content Placeholder 1">
            <a:extLst>
              <a:ext uri="{FF2B5EF4-FFF2-40B4-BE49-F238E27FC236}">
                <a16:creationId xmlns:a16="http://schemas.microsoft.com/office/drawing/2014/main" id="{994FD7BE-28BA-0A4B-9FCF-103C56EFF59A}"/>
              </a:ext>
            </a:extLst>
          </p:cNvPr>
          <p:cNvSpPr>
            <a:spLocks noGrp="1"/>
          </p:cNvSpPr>
          <p:nvPr>
            <p:ph idx="1"/>
          </p:nvPr>
        </p:nvSpPr>
        <p:spPr/>
        <p:txBody>
          <a:bodyPr/>
          <a:lstStyle/>
          <a:p>
            <a:pPr marL="0" indent="0">
              <a:buNone/>
            </a:pPr>
            <a:r>
              <a:rPr lang="en-US" sz="2800" dirty="0">
                <a:solidFill>
                  <a:schemeClr val="bg1">
                    <a:lumMod val="65000"/>
                  </a:schemeClr>
                </a:solidFill>
              </a:rPr>
              <a:t>Having too much text can be distracting. It is recommended to </a:t>
            </a:r>
            <a:r>
              <a:rPr lang="en-US" sz="2800" b="1" dirty="0"/>
              <a:t>limit the number of words</a:t>
            </a:r>
            <a:r>
              <a:rPr lang="en-US" sz="2800" dirty="0">
                <a:solidFill>
                  <a:schemeClr val="bg1">
                    <a:lumMod val="65000"/>
                  </a:schemeClr>
                </a:solidFill>
              </a:rPr>
              <a:t> that are used on each slide. Otherwise, the audience will be reading instead of listening to you. You should not be competing with your slides. A rule of thumb is to use </a:t>
            </a:r>
            <a:r>
              <a:rPr lang="en-US" sz="2800" b="1" dirty="0"/>
              <a:t>no more than 30</a:t>
            </a:r>
            <a:r>
              <a:rPr lang="en-US" sz="2800" dirty="0">
                <a:solidFill>
                  <a:schemeClr val="bg1">
                    <a:lumMod val="65000"/>
                  </a:schemeClr>
                </a:solidFill>
              </a:rPr>
              <a:t> words per slide. However, less is better.</a:t>
            </a:r>
          </a:p>
          <a:p>
            <a:endParaRPr lang="en-US" dirty="0">
              <a:solidFill>
                <a:schemeClr val="bg1">
                  <a:lumMod val="65000"/>
                </a:schemeClr>
              </a:solidFill>
            </a:endParaRPr>
          </a:p>
          <a:p>
            <a:endParaRPr lang="en-US" dirty="0">
              <a:solidFill>
                <a:schemeClr val="bg1">
                  <a:lumMod val="65000"/>
                </a:schemeClr>
              </a:solidFill>
            </a:endParaRPr>
          </a:p>
        </p:txBody>
      </p:sp>
    </p:spTree>
    <p:extLst>
      <p:ext uri="{BB962C8B-B14F-4D97-AF65-F5344CB8AC3E}">
        <p14:creationId xmlns:p14="http://schemas.microsoft.com/office/powerpoint/2010/main" val="34891075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0"/>
        <p:cNvGrpSpPr/>
        <p:nvPr/>
      </p:nvGrpSpPr>
      <p:grpSpPr>
        <a:xfrm>
          <a:off x="0" y="0"/>
          <a:ext cx="0" cy="0"/>
          <a:chOff x="0" y="0"/>
          <a:chExt cx="0" cy="0"/>
        </a:xfrm>
      </p:grpSpPr>
      <p:pic>
        <p:nvPicPr>
          <p:cNvPr id="2" name="Picture 1">
            <a:extLst>
              <a:ext uri="{FF2B5EF4-FFF2-40B4-BE49-F238E27FC236}">
                <a16:creationId xmlns:a16="http://schemas.microsoft.com/office/drawing/2014/main" id="{611AC790-CB61-AE48-ACA3-E0928218AEA8}"/>
              </a:ext>
            </a:extLst>
          </p:cNvPr>
          <p:cNvPicPr>
            <a:picLocks noChangeAspect="1"/>
          </p:cNvPicPr>
          <p:nvPr/>
        </p:nvPicPr>
        <p:blipFill>
          <a:blip r:embed="rId3">
            <a:extLst>
              <a:ext uri="{BEBA8EAE-BF5A-486C-A8C5-ECC9F3942E4B}">
                <a14:imgProps xmlns:a14="http://schemas.microsoft.com/office/drawing/2010/main">
                  <a14:imgLayer>
                    <a14:imgEffect>
                      <a14:saturation sat="0"/>
                    </a14:imgEffect>
                  </a14:imgLayer>
                </a14:imgProps>
              </a:ext>
            </a:extLst>
          </a:blip>
          <a:stretch>
            <a:fillRect/>
          </a:stretch>
        </p:blipFill>
        <p:spPr>
          <a:xfrm>
            <a:off x="2947" y="-3"/>
            <a:ext cx="9204078" cy="6126480"/>
          </a:xfrm>
          <a:prstGeom prst="rect">
            <a:avLst/>
          </a:prstGeom>
        </p:spPr>
      </p:pic>
      <p:sp>
        <p:nvSpPr>
          <p:cNvPr id="91" name="Google Shape;91;p17"/>
          <p:cNvSpPr txBox="1">
            <a:spLocks noGrp="1"/>
          </p:cNvSpPr>
          <p:nvPr>
            <p:ph type="title"/>
          </p:nvPr>
        </p:nvSpPr>
        <p:spPr>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700"/>
              <a:buFont typeface="Proxima Nova"/>
              <a:buNone/>
            </a:pPr>
            <a:r>
              <a:rPr lang="en" b="1" dirty="0">
                <a:solidFill>
                  <a:schemeClr val="bg1"/>
                </a:solidFill>
                <a:latin typeface="Proxima Nova"/>
                <a:sym typeface="Proxima Nova"/>
              </a:rPr>
              <a:t>Best</a:t>
            </a:r>
            <a:endParaRPr dirty="0">
              <a:solidFill>
                <a:schemeClr val="bg1"/>
              </a:solidFill>
            </a:endParaRPr>
          </a:p>
        </p:txBody>
      </p:sp>
      <p:sp>
        <p:nvSpPr>
          <p:cNvPr id="12" name="Google Shape;92;p17">
            <a:extLst>
              <a:ext uri="{FF2B5EF4-FFF2-40B4-BE49-F238E27FC236}">
                <a16:creationId xmlns:a16="http://schemas.microsoft.com/office/drawing/2014/main" id="{FF6A969B-36C0-2B44-A188-2B7B30BD050E}"/>
              </a:ext>
            </a:extLst>
          </p:cNvPr>
          <p:cNvSpPr txBox="1">
            <a:spLocks/>
          </p:cNvSpPr>
          <p:nvPr/>
        </p:nvSpPr>
        <p:spPr>
          <a:xfrm>
            <a:off x="2947" y="2028708"/>
            <a:ext cx="9204078" cy="1114550"/>
          </a:xfrm>
          <a:prstGeom prst="rect">
            <a:avLst/>
          </a:prstGeom>
          <a:solidFill>
            <a:srgbClr val="212121">
              <a:alpha val="74118"/>
            </a:srgbClr>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28600" algn="l" rtl="0">
              <a:lnSpc>
                <a:spcPct val="115000"/>
              </a:lnSpc>
              <a:spcBef>
                <a:spcPts val="0"/>
              </a:spcBef>
              <a:spcAft>
                <a:spcPts val="0"/>
              </a:spcAft>
              <a:buClr>
                <a:schemeClr val="lt2"/>
              </a:buClr>
              <a:buSzPts val="1800"/>
              <a:buFont typeface="Arial"/>
              <a:buNone/>
              <a:defRPr sz="1800" b="0" i="0" u="none" strike="noStrike" cap="none">
                <a:solidFill>
                  <a:schemeClr val="lt2"/>
                </a:solidFill>
                <a:latin typeface="Arial"/>
                <a:ea typeface="Arial"/>
                <a:cs typeface="Arial"/>
                <a:sym typeface="Arial"/>
              </a:defRPr>
            </a:lvl1pPr>
            <a:lvl2pPr marL="914400" marR="0" lvl="1" indent="-228600" algn="l" rtl="0">
              <a:lnSpc>
                <a:spcPct val="115000"/>
              </a:lnSpc>
              <a:spcBef>
                <a:spcPts val="1600"/>
              </a:spcBef>
              <a:spcAft>
                <a:spcPts val="0"/>
              </a:spcAft>
              <a:buClr>
                <a:schemeClr val="lt2"/>
              </a:buClr>
              <a:buSzPts val="1400"/>
              <a:buFont typeface="Arial"/>
              <a:buNone/>
              <a:defRPr sz="1400" b="0" i="0" u="none" strike="noStrike" cap="none">
                <a:solidFill>
                  <a:schemeClr val="lt2"/>
                </a:solidFill>
                <a:latin typeface="Arial"/>
                <a:ea typeface="Arial"/>
                <a:cs typeface="Arial"/>
                <a:sym typeface="Arial"/>
              </a:defRPr>
            </a:lvl2pPr>
            <a:lvl3pPr marL="1371600" marR="0" lvl="2" indent="-228600" algn="l" rtl="0">
              <a:lnSpc>
                <a:spcPct val="115000"/>
              </a:lnSpc>
              <a:spcBef>
                <a:spcPts val="1600"/>
              </a:spcBef>
              <a:spcAft>
                <a:spcPts val="0"/>
              </a:spcAft>
              <a:buClr>
                <a:schemeClr val="lt2"/>
              </a:buClr>
              <a:buSzPts val="1400"/>
              <a:buFont typeface="Arial"/>
              <a:buNone/>
              <a:defRPr sz="1400" b="0" i="0" u="none" strike="noStrike" cap="none">
                <a:solidFill>
                  <a:schemeClr val="lt2"/>
                </a:solidFill>
                <a:latin typeface="Arial"/>
                <a:ea typeface="Arial"/>
                <a:cs typeface="Arial"/>
                <a:sym typeface="Arial"/>
              </a:defRPr>
            </a:lvl3pPr>
            <a:lvl4pPr marL="1828800" marR="0" lvl="3" indent="-228600" algn="l" rtl="0">
              <a:lnSpc>
                <a:spcPct val="115000"/>
              </a:lnSpc>
              <a:spcBef>
                <a:spcPts val="1600"/>
              </a:spcBef>
              <a:spcAft>
                <a:spcPts val="0"/>
              </a:spcAft>
              <a:buClr>
                <a:schemeClr val="lt2"/>
              </a:buClr>
              <a:buSzPts val="1400"/>
              <a:buFont typeface="Arial"/>
              <a:buNone/>
              <a:defRPr sz="1400" b="0" i="0" u="none" strike="noStrike" cap="none">
                <a:solidFill>
                  <a:schemeClr val="lt2"/>
                </a:solidFill>
                <a:latin typeface="Arial"/>
                <a:ea typeface="Arial"/>
                <a:cs typeface="Arial"/>
                <a:sym typeface="Arial"/>
              </a:defRPr>
            </a:lvl4pPr>
            <a:lvl5pPr marL="2286000" marR="0" lvl="4" indent="-228600" algn="l" rtl="0">
              <a:lnSpc>
                <a:spcPct val="115000"/>
              </a:lnSpc>
              <a:spcBef>
                <a:spcPts val="1600"/>
              </a:spcBef>
              <a:spcAft>
                <a:spcPts val="0"/>
              </a:spcAft>
              <a:buClr>
                <a:schemeClr val="lt2"/>
              </a:buClr>
              <a:buSzPts val="1400"/>
              <a:buFont typeface="Arial"/>
              <a:buNone/>
              <a:defRPr sz="1400" b="0" i="0" u="none" strike="noStrike" cap="none">
                <a:solidFill>
                  <a:schemeClr val="lt2"/>
                </a:solidFill>
                <a:latin typeface="Arial"/>
                <a:ea typeface="Arial"/>
                <a:cs typeface="Arial"/>
                <a:sym typeface="Arial"/>
              </a:defRPr>
            </a:lvl5pPr>
            <a:lvl6pPr marL="2743200" marR="0" lvl="5" indent="-228600" algn="l" rtl="0">
              <a:lnSpc>
                <a:spcPct val="115000"/>
              </a:lnSpc>
              <a:spcBef>
                <a:spcPts val="1600"/>
              </a:spcBef>
              <a:spcAft>
                <a:spcPts val="0"/>
              </a:spcAft>
              <a:buClr>
                <a:schemeClr val="lt2"/>
              </a:buClr>
              <a:buSzPts val="1400"/>
              <a:buFont typeface="Arial"/>
              <a:buNone/>
              <a:defRPr sz="1400" b="0" i="0" u="none" strike="noStrike" cap="none">
                <a:solidFill>
                  <a:schemeClr val="lt2"/>
                </a:solidFill>
                <a:latin typeface="Arial"/>
                <a:ea typeface="Arial"/>
                <a:cs typeface="Arial"/>
                <a:sym typeface="Arial"/>
              </a:defRPr>
            </a:lvl6pPr>
            <a:lvl7pPr marL="3200400" marR="0" lvl="6" indent="-228600" algn="l" rtl="0">
              <a:lnSpc>
                <a:spcPct val="115000"/>
              </a:lnSpc>
              <a:spcBef>
                <a:spcPts val="1600"/>
              </a:spcBef>
              <a:spcAft>
                <a:spcPts val="0"/>
              </a:spcAft>
              <a:buClr>
                <a:schemeClr val="lt2"/>
              </a:buClr>
              <a:buSzPts val="1400"/>
              <a:buFont typeface="Arial"/>
              <a:buNone/>
              <a:defRPr sz="1400" b="0" i="0" u="none" strike="noStrike" cap="none">
                <a:solidFill>
                  <a:schemeClr val="lt2"/>
                </a:solidFill>
                <a:latin typeface="Arial"/>
                <a:ea typeface="Arial"/>
                <a:cs typeface="Arial"/>
                <a:sym typeface="Arial"/>
              </a:defRPr>
            </a:lvl7pPr>
            <a:lvl8pPr marL="3657600" marR="0" lvl="7" indent="-228600" algn="l" rtl="0">
              <a:lnSpc>
                <a:spcPct val="115000"/>
              </a:lnSpc>
              <a:spcBef>
                <a:spcPts val="1600"/>
              </a:spcBef>
              <a:spcAft>
                <a:spcPts val="0"/>
              </a:spcAft>
              <a:buClr>
                <a:schemeClr val="lt2"/>
              </a:buClr>
              <a:buSzPts val="1400"/>
              <a:buFont typeface="Arial"/>
              <a:buNone/>
              <a:defRPr sz="1400" b="0" i="0" u="none" strike="noStrike" cap="none">
                <a:solidFill>
                  <a:schemeClr val="lt2"/>
                </a:solidFill>
                <a:latin typeface="Arial"/>
                <a:ea typeface="Arial"/>
                <a:cs typeface="Arial"/>
                <a:sym typeface="Arial"/>
              </a:defRPr>
            </a:lvl8pPr>
            <a:lvl9pPr marL="4114800" marR="0" lvl="8" indent="-228600" algn="l" rtl="0">
              <a:lnSpc>
                <a:spcPct val="115000"/>
              </a:lnSpc>
              <a:spcBef>
                <a:spcPts val="1600"/>
              </a:spcBef>
              <a:spcAft>
                <a:spcPts val="1600"/>
              </a:spcAft>
              <a:buClr>
                <a:schemeClr val="lt2"/>
              </a:buClr>
              <a:buSzPts val="1400"/>
              <a:buFont typeface="Arial"/>
              <a:buNone/>
              <a:defRPr sz="1400" b="0" i="0" u="none" strike="noStrike" cap="none">
                <a:solidFill>
                  <a:schemeClr val="lt2"/>
                </a:solidFill>
                <a:latin typeface="Arial"/>
                <a:ea typeface="Arial"/>
                <a:cs typeface="Arial"/>
                <a:sym typeface="Arial"/>
              </a:defRPr>
            </a:lvl9pPr>
          </a:lstStyle>
          <a:p>
            <a:pPr marL="76200" indent="0" algn="ctr">
              <a:buClr>
                <a:srgbClr val="434343"/>
              </a:buClr>
              <a:buSzPts val="2400"/>
            </a:pPr>
            <a:r>
              <a:rPr lang="en-US" sz="4400" dirty="0">
                <a:solidFill>
                  <a:schemeClr val="bg1"/>
                </a:solidFill>
                <a:latin typeface="Proxima Nova"/>
                <a:ea typeface="Proxima Nova"/>
                <a:cs typeface="Proxima Nova"/>
                <a:sym typeface="Proxima Nova"/>
              </a:rPr>
              <a:t>&lt; 30 words per slide</a:t>
            </a:r>
            <a:endParaRPr lang="en-US" sz="4400" dirty="0">
              <a:solidFill>
                <a:schemeClr val="bg1"/>
              </a:solidFill>
              <a:latin typeface="Proxima Nova"/>
              <a:sym typeface="Proxima Nova"/>
            </a:endParaRPr>
          </a:p>
        </p:txBody>
      </p:sp>
    </p:spTree>
    <p:extLst>
      <p:ext uri="{BB962C8B-B14F-4D97-AF65-F5344CB8AC3E}">
        <p14:creationId xmlns:p14="http://schemas.microsoft.com/office/powerpoint/2010/main" val="1931901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pic>
        <p:nvPicPr>
          <p:cNvPr id="3" name="Picture 2">
            <a:extLst>
              <a:ext uri="{FF2B5EF4-FFF2-40B4-BE49-F238E27FC236}">
                <a16:creationId xmlns:a16="http://schemas.microsoft.com/office/drawing/2014/main" id="{18FDC6E9-BC35-0840-B210-470DF6235B9C}"/>
              </a:ext>
            </a:extLst>
          </p:cNvPr>
          <p:cNvPicPr>
            <a:picLocks noChangeAspect="1"/>
          </p:cNvPicPr>
          <p:nvPr/>
        </p:nvPicPr>
        <p:blipFill>
          <a:blip r:embed="rId3">
            <a:extLst>
              <a:ext uri="{BEBA8EAE-BF5A-486C-A8C5-ECC9F3942E4B}">
                <a14:imgProps xmlns:a14="http://schemas.microsoft.com/office/drawing/2010/main">
                  <a14:imgLayer>
                    <a14:imgEffect>
                      <a14:saturation sat="0"/>
                    </a14:imgEffect>
                  </a14:imgLayer>
                </a14:imgProps>
              </a:ext>
            </a:extLst>
          </a:blip>
          <a:stretch>
            <a:fillRect/>
          </a:stretch>
        </p:blipFill>
        <p:spPr>
          <a:xfrm>
            <a:off x="-728" y="0"/>
            <a:ext cx="9204105" cy="6126480"/>
          </a:xfrm>
          <a:prstGeom prst="rect">
            <a:avLst/>
          </a:prstGeom>
        </p:spPr>
      </p:pic>
      <p:sp>
        <p:nvSpPr>
          <p:cNvPr id="91" name="Google Shape;91;p17"/>
          <p:cNvSpPr txBox="1">
            <a:spLocks noGrp="1"/>
          </p:cNvSpPr>
          <p:nvPr>
            <p:ph type="title"/>
          </p:nvPr>
        </p:nvSpPr>
        <p:spPr>
          <a:xfrm>
            <a:off x="311700" y="292625"/>
            <a:ext cx="6606599" cy="572699"/>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700"/>
              <a:buFont typeface="Proxima Nova"/>
              <a:buNone/>
            </a:pPr>
            <a:r>
              <a:rPr lang="en" b="1" dirty="0">
                <a:solidFill>
                  <a:schemeClr val="bg1"/>
                </a:solidFill>
                <a:latin typeface="Proxima Nova"/>
                <a:sym typeface="Proxima Nova"/>
              </a:rPr>
              <a:t>Average reading speed</a:t>
            </a:r>
            <a:endParaRPr dirty="0">
              <a:solidFill>
                <a:schemeClr val="bg1"/>
              </a:solidFill>
            </a:endParaRPr>
          </a:p>
        </p:txBody>
      </p:sp>
      <p:cxnSp>
        <p:nvCxnSpPr>
          <p:cNvPr id="94" name="Google Shape;94;p17"/>
          <p:cNvCxnSpPr/>
          <p:nvPr/>
        </p:nvCxnSpPr>
        <p:spPr>
          <a:xfrm>
            <a:off x="354000" y="1101800"/>
            <a:ext cx="8436000" cy="0"/>
          </a:xfrm>
          <a:prstGeom prst="straightConnector1">
            <a:avLst/>
          </a:prstGeom>
          <a:noFill/>
          <a:ln w="19050" cap="flat" cmpd="sng">
            <a:solidFill>
              <a:srgbClr val="3A9ED9"/>
            </a:solidFill>
            <a:prstDash val="solid"/>
            <a:round/>
            <a:headEnd type="none" w="sm" len="sm"/>
            <a:tailEnd type="none" w="sm" len="sm"/>
          </a:ln>
        </p:spPr>
      </p:cxnSp>
      <p:sp>
        <p:nvSpPr>
          <p:cNvPr id="12" name="Google Shape;92;p17">
            <a:extLst>
              <a:ext uri="{FF2B5EF4-FFF2-40B4-BE49-F238E27FC236}">
                <a16:creationId xmlns:a16="http://schemas.microsoft.com/office/drawing/2014/main" id="{FF6A969B-36C0-2B44-A188-2B7B30BD050E}"/>
              </a:ext>
            </a:extLst>
          </p:cNvPr>
          <p:cNvSpPr txBox="1">
            <a:spLocks/>
          </p:cNvSpPr>
          <p:nvPr/>
        </p:nvSpPr>
        <p:spPr>
          <a:xfrm>
            <a:off x="2947" y="2028708"/>
            <a:ext cx="9204078" cy="1114550"/>
          </a:xfrm>
          <a:prstGeom prst="rect">
            <a:avLst/>
          </a:prstGeom>
          <a:solidFill>
            <a:srgbClr val="212121">
              <a:alpha val="74118"/>
            </a:srgbClr>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28600" algn="l" rtl="0">
              <a:lnSpc>
                <a:spcPct val="115000"/>
              </a:lnSpc>
              <a:spcBef>
                <a:spcPts val="0"/>
              </a:spcBef>
              <a:spcAft>
                <a:spcPts val="0"/>
              </a:spcAft>
              <a:buClr>
                <a:schemeClr val="lt2"/>
              </a:buClr>
              <a:buSzPts val="1800"/>
              <a:buFont typeface="Arial"/>
              <a:buNone/>
              <a:defRPr sz="1800" b="0" i="0" u="none" strike="noStrike" cap="none">
                <a:solidFill>
                  <a:schemeClr val="lt2"/>
                </a:solidFill>
                <a:latin typeface="Arial"/>
                <a:ea typeface="Arial"/>
                <a:cs typeface="Arial"/>
                <a:sym typeface="Arial"/>
              </a:defRPr>
            </a:lvl1pPr>
            <a:lvl2pPr marL="914400" marR="0" lvl="1" indent="-228600" algn="l" rtl="0">
              <a:lnSpc>
                <a:spcPct val="115000"/>
              </a:lnSpc>
              <a:spcBef>
                <a:spcPts val="1600"/>
              </a:spcBef>
              <a:spcAft>
                <a:spcPts val="0"/>
              </a:spcAft>
              <a:buClr>
                <a:schemeClr val="lt2"/>
              </a:buClr>
              <a:buSzPts val="1400"/>
              <a:buFont typeface="Arial"/>
              <a:buNone/>
              <a:defRPr sz="1400" b="0" i="0" u="none" strike="noStrike" cap="none">
                <a:solidFill>
                  <a:schemeClr val="lt2"/>
                </a:solidFill>
                <a:latin typeface="Arial"/>
                <a:ea typeface="Arial"/>
                <a:cs typeface="Arial"/>
                <a:sym typeface="Arial"/>
              </a:defRPr>
            </a:lvl2pPr>
            <a:lvl3pPr marL="1371600" marR="0" lvl="2" indent="-228600" algn="l" rtl="0">
              <a:lnSpc>
                <a:spcPct val="115000"/>
              </a:lnSpc>
              <a:spcBef>
                <a:spcPts val="1600"/>
              </a:spcBef>
              <a:spcAft>
                <a:spcPts val="0"/>
              </a:spcAft>
              <a:buClr>
                <a:schemeClr val="lt2"/>
              </a:buClr>
              <a:buSzPts val="1400"/>
              <a:buFont typeface="Arial"/>
              <a:buNone/>
              <a:defRPr sz="1400" b="0" i="0" u="none" strike="noStrike" cap="none">
                <a:solidFill>
                  <a:schemeClr val="lt2"/>
                </a:solidFill>
                <a:latin typeface="Arial"/>
                <a:ea typeface="Arial"/>
                <a:cs typeface="Arial"/>
                <a:sym typeface="Arial"/>
              </a:defRPr>
            </a:lvl3pPr>
            <a:lvl4pPr marL="1828800" marR="0" lvl="3" indent="-228600" algn="l" rtl="0">
              <a:lnSpc>
                <a:spcPct val="115000"/>
              </a:lnSpc>
              <a:spcBef>
                <a:spcPts val="1600"/>
              </a:spcBef>
              <a:spcAft>
                <a:spcPts val="0"/>
              </a:spcAft>
              <a:buClr>
                <a:schemeClr val="lt2"/>
              </a:buClr>
              <a:buSzPts val="1400"/>
              <a:buFont typeface="Arial"/>
              <a:buNone/>
              <a:defRPr sz="1400" b="0" i="0" u="none" strike="noStrike" cap="none">
                <a:solidFill>
                  <a:schemeClr val="lt2"/>
                </a:solidFill>
                <a:latin typeface="Arial"/>
                <a:ea typeface="Arial"/>
                <a:cs typeface="Arial"/>
                <a:sym typeface="Arial"/>
              </a:defRPr>
            </a:lvl4pPr>
            <a:lvl5pPr marL="2286000" marR="0" lvl="4" indent="-228600" algn="l" rtl="0">
              <a:lnSpc>
                <a:spcPct val="115000"/>
              </a:lnSpc>
              <a:spcBef>
                <a:spcPts val="1600"/>
              </a:spcBef>
              <a:spcAft>
                <a:spcPts val="0"/>
              </a:spcAft>
              <a:buClr>
                <a:schemeClr val="lt2"/>
              </a:buClr>
              <a:buSzPts val="1400"/>
              <a:buFont typeface="Arial"/>
              <a:buNone/>
              <a:defRPr sz="1400" b="0" i="0" u="none" strike="noStrike" cap="none">
                <a:solidFill>
                  <a:schemeClr val="lt2"/>
                </a:solidFill>
                <a:latin typeface="Arial"/>
                <a:ea typeface="Arial"/>
                <a:cs typeface="Arial"/>
                <a:sym typeface="Arial"/>
              </a:defRPr>
            </a:lvl5pPr>
            <a:lvl6pPr marL="2743200" marR="0" lvl="5" indent="-228600" algn="l" rtl="0">
              <a:lnSpc>
                <a:spcPct val="115000"/>
              </a:lnSpc>
              <a:spcBef>
                <a:spcPts val="1600"/>
              </a:spcBef>
              <a:spcAft>
                <a:spcPts val="0"/>
              </a:spcAft>
              <a:buClr>
                <a:schemeClr val="lt2"/>
              </a:buClr>
              <a:buSzPts val="1400"/>
              <a:buFont typeface="Arial"/>
              <a:buNone/>
              <a:defRPr sz="1400" b="0" i="0" u="none" strike="noStrike" cap="none">
                <a:solidFill>
                  <a:schemeClr val="lt2"/>
                </a:solidFill>
                <a:latin typeface="Arial"/>
                <a:ea typeface="Arial"/>
                <a:cs typeface="Arial"/>
                <a:sym typeface="Arial"/>
              </a:defRPr>
            </a:lvl6pPr>
            <a:lvl7pPr marL="3200400" marR="0" lvl="6" indent="-228600" algn="l" rtl="0">
              <a:lnSpc>
                <a:spcPct val="115000"/>
              </a:lnSpc>
              <a:spcBef>
                <a:spcPts val="1600"/>
              </a:spcBef>
              <a:spcAft>
                <a:spcPts val="0"/>
              </a:spcAft>
              <a:buClr>
                <a:schemeClr val="lt2"/>
              </a:buClr>
              <a:buSzPts val="1400"/>
              <a:buFont typeface="Arial"/>
              <a:buNone/>
              <a:defRPr sz="1400" b="0" i="0" u="none" strike="noStrike" cap="none">
                <a:solidFill>
                  <a:schemeClr val="lt2"/>
                </a:solidFill>
                <a:latin typeface="Arial"/>
                <a:ea typeface="Arial"/>
                <a:cs typeface="Arial"/>
                <a:sym typeface="Arial"/>
              </a:defRPr>
            </a:lvl7pPr>
            <a:lvl8pPr marL="3657600" marR="0" lvl="7" indent="-228600" algn="l" rtl="0">
              <a:lnSpc>
                <a:spcPct val="115000"/>
              </a:lnSpc>
              <a:spcBef>
                <a:spcPts val="1600"/>
              </a:spcBef>
              <a:spcAft>
                <a:spcPts val="0"/>
              </a:spcAft>
              <a:buClr>
                <a:schemeClr val="lt2"/>
              </a:buClr>
              <a:buSzPts val="1400"/>
              <a:buFont typeface="Arial"/>
              <a:buNone/>
              <a:defRPr sz="1400" b="0" i="0" u="none" strike="noStrike" cap="none">
                <a:solidFill>
                  <a:schemeClr val="lt2"/>
                </a:solidFill>
                <a:latin typeface="Arial"/>
                <a:ea typeface="Arial"/>
                <a:cs typeface="Arial"/>
                <a:sym typeface="Arial"/>
              </a:defRPr>
            </a:lvl8pPr>
            <a:lvl9pPr marL="4114800" marR="0" lvl="8" indent="-228600" algn="l" rtl="0">
              <a:lnSpc>
                <a:spcPct val="115000"/>
              </a:lnSpc>
              <a:spcBef>
                <a:spcPts val="1600"/>
              </a:spcBef>
              <a:spcAft>
                <a:spcPts val="1600"/>
              </a:spcAft>
              <a:buClr>
                <a:schemeClr val="lt2"/>
              </a:buClr>
              <a:buSzPts val="1400"/>
              <a:buFont typeface="Arial"/>
              <a:buNone/>
              <a:defRPr sz="1400" b="0" i="0" u="none" strike="noStrike" cap="none">
                <a:solidFill>
                  <a:schemeClr val="lt2"/>
                </a:solidFill>
                <a:latin typeface="Arial"/>
                <a:ea typeface="Arial"/>
                <a:cs typeface="Arial"/>
                <a:sym typeface="Arial"/>
              </a:defRPr>
            </a:lvl9pPr>
          </a:lstStyle>
          <a:p>
            <a:pPr marL="76200" indent="0" algn="ctr">
              <a:buClr>
                <a:srgbClr val="434343"/>
              </a:buClr>
              <a:buSzPts val="2400"/>
            </a:pPr>
            <a:r>
              <a:rPr lang="en-US" sz="4400" dirty="0">
                <a:solidFill>
                  <a:schemeClr val="bg1"/>
                </a:solidFill>
                <a:latin typeface="Proxima Nova"/>
                <a:ea typeface="Proxima Nova"/>
                <a:cs typeface="Proxima Nova"/>
                <a:sym typeface="Proxima Nova"/>
              </a:rPr>
              <a:t>200 words / minute</a:t>
            </a:r>
            <a:endParaRPr lang="en-US" sz="4400" dirty="0">
              <a:solidFill>
                <a:schemeClr val="bg1"/>
              </a:solidFill>
              <a:latin typeface="Proxima Nova"/>
              <a:sym typeface="Proxima Nova"/>
            </a:endParaRPr>
          </a:p>
        </p:txBody>
      </p:sp>
    </p:spTree>
    <p:extLst>
      <p:ext uri="{BB962C8B-B14F-4D97-AF65-F5344CB8AC3E}">
        <p14:creationId xmlns:p14="http://schemas.microsoft.com/office/powerpoint/2010/main" val="24630550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0"/>
        <p:cNvGrpSpPr/>
        <p:nvPr/>
      </p:nvGrpSpPr>
      <p:grpSpPr>
        <a:xfrm>
          <a:off x="0" y="0"/>
          <a:ext cx="0" cy="0"/>
          <a:chOff x="0" y="0"/>
          <a:chExt cx="0" cy="0"/>
        </a:xfrm>
      </p:grpSpPr>
      <p:sp>
        <p:nvSpPr>
          <p:cNvPr id="91" name="Google Shape;91;p17"/>
          <p:cNvSpPr txBox="1">
            <a:spLocks noGrp="1"/>
          </p:cNvSpPr>
          <p:nvPr>
            <p:ph type="title"/>
          </p:nvPr>
        </p:nvSpPr>
        <p:spPr>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700"/>
              <a:buFont typeface="Proxima Nova"/>
              <a:buNone/>
            </a:pPr>
            <a:r>
              <a:rPr lang="en" b="1" dirty="0">
                <a:solidFill>
                  <a:srgbClr val="434343"/>
                </a:solidFill>
                <a:latin typeface="Proxima Nova"/>
                <a:sym typeface="Proxima Nova"/>
              </a:rPr>
              <a:t>Avoid </a:t>
            </a:r>
            <a:r>
              <a:rPr lang="en-US" b="1" dirty="0">
                <a:solidFill>
                  <a:srgbClr val="434343"/>
                </a:solidFill>
                <a:latin typeface="Proxima Nova"/>
                <a:sym typeface="Proxima Nova"/>
              </a:rPr>
              <a:t>Unnecessary</a:t>
            </a:r>
            <a:r>
              <a:rPr lang="en" b="1" dirty="0">
                <a:solidFill>
                  <a:srgbClr val="434343"/>
                </a:solidFill>
                <a:latin typeface="Proxima Nova"/>
                <a:sym typeface="Proxima Nova"/>
              </a:rPr>
              <a:t> Animations</a:t>
            </a:r>
            <a:endParaRPr dirty="0"/>
          </a:p>
        </p:txBody>
      </p:sp>
      <p:sp>
        <p:nvSpPr>
          <p:cNvPr id="2" name="Rounded Rectangle 1">
            <a:extLst>
              <a:ext uri="{FF2B5EF4-FFF2-40B4-BE49-F238E27FC236}">
                <a16:creationId xmlns:a16="http://schemas.microsoft.com/office/drawing/2014/main" id="{BA657105-E51B-C145-8762-DB85107CD73F}"/>
              </a:ext>
            </a:extLst>
          </p:cNvPr>
          <p:cNvSpPr/>
          <p:nvPr/>
        </p:nvSpPr>
        <p:spPr>
          <a:xfrm>
            <a:off x="785816" y="1893091"/>
            <a:ext cx="1371600" cy="1371600"/>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PROCESS 1</a:t>
            </a:r>
          </a:p>
        </p:txBody>
      </p:sp>
      <p:sp>
        <p:nvSpPr>
          <p:cNvPr id="7" name="Rounded Rectangle 6">
            <a:extLst>
              <a:ext uri="{FF2B5EF4-FFF2-40B4-BE49-F238E27FC236}">
                <a16:creationId xmlns:a16="http://schemas.microsoft.com/office/drawing/2014/main" id="{84EC67B4-E3AD-2144-BB27-102AE0A0D2C3}"/>
              </a:ext>
            </a:extLst>
          </p:cNvPr>
          <p:cNvSpPr/>
          <p:nvPr/>
        </p:nvSpPr>
        <p:spPr>
          <a:xfrm>
            <a:off x="3888592" y="1893091"/>
            <a:ext cx="1371600" cy="1371600"/>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PROCESS 2</a:t>
            </a:r>
          </a:p>
        </p:txBody>
      </p:sp>
      <p:sp>
        <p:nvSpPr>
          <p:cNvPr id="8" name="Rounded Rectangle 7">
            <a:extLst>
              <a:ext uri="{FF2B5EF4-FFF2-40B4-BE49-F238E27FC236}">
                <a16:creationId xmlns:a16="http://schemas.microsoft.com/office/drawing/2014/main" id="{6770E1FC-31B4-6245-B021-99B9ACCCD44C}"/>
              </a:ext>
            </a:extLst>
          </p:cNvPr>
          <p:cNvSpPr/>
          <p:nvPr/>
        </p:nvSpPr>
        <p:spPr>
          <a:xfrm>
            <a:off x="6991368" y="1893091"/>
            <a:ext cx="1371600" cy="1371600"/>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PROCESS 3</a:t>
            </a:r>
          </a:p>
        </p:txBody>
      </p:sp>
      <p:sp>
        <p:nvSpPr>
          <p:cNvPr id="3" name="Right Arrow 2">
            <a:extLst>
              <a:ext uri="{FF2B5EF4-FFF2-40B4-BE49-F238E27FC236}">
                <a16:creationId xmlns:a16="http://schemas.microsoft.com/office/drawing/2014/main" id="{4953F319-D897-9140-A24A-690D86BF00D3}"/>
              </a:ext>
            </a:extLst>
          </p:cNvPr>
          <p:cNvSpPr/>
          <p:nvPr/>
        </p:nvSpPr>
        <p:spPr>
          <a:xfrm>
            <a:off x="2533800" y="2336575"/>
            <a:ext cx="978408" cy="484632"/>
          </a:xfrm>
          <a:prstGeom prst="rightArrow">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Arrow 9">
            <a:extLst>
              <a:ext uri="{FF2B5EF4-FFF2-40B4-BE49-F238E27FC236}">
                <a16:creationId xmlns:a16="http://schemas.microsoft.com/office/drawing/2014/main" id="{657D35F2-96C8-7C4D-9CD6-403EE4FBD42A}"/>
              </a:ext>
            </a:extLst>
          </p:cNvPr>
          <p:cNvSpPr/>
          <p:nvPr/>
        </p:nvSpPr>
        <p:spPr>
          <a:xfrm>
            <a:off x="5636576" y="2336575"/>
            <a:ext cx="978408" cy="484632"/>
          </a:xfrm>
          <a:prstGeom prst="rightArrow">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23494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heckerboard(across)">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p:tgtEl>
                                          <p:spTgt spid="3"/>
                                        </p:tgtEl>
                                        <p:attrNameLst>
                                          <p:attrName>ppt_y</p:attrName>
                                        </p:attrNameLst>
                                      </p:cBhvr>
                                      <p:tavLst>
                                        <p:tav tm="0">
                                          <p:val>
                                            <p:strVal val="#ppt_y+#ppt_h*1.125000"/>
                                          </p:val>
                                        </p:tav>
                                        <p:tav tm="100000">
                                          <p:val>
                                            <p:strVal val="#ppt_y"/>
                                          </p:val>
                                        </p:tav>
                                      </p:tavLst>
                                    </p:anim>
                                    <p:animEffect transition="in" filter="wipe(up)">
                                      <p:cBhvr>
                                        <p:cTn id="13" dur="500"/>
                                        <p:tgtEl>
                                          <p:spTgt spid="3"/>
                                        </p:tgtEl>
                                      </p:cBhvr>
                                    </p:animEffect>
                                  </p:childTnLst>
                                </p:cTn>
                              </p:par>
                            </p:childTnLst>
                          </p:cTn>
                        </p:par>
                      </p:childTnLst>
                    </p:cTn>
                  </p:par>
                  <p:par>
                    <p:cTn id="14" fill="hold">
                      <p:stCondLst>
                        <p:cond delay="indefinite"/>
                      </p:stCondLst>
                      <p:childTnLst>
                        <p:par>
                          <p:cTn id="15" fill="hold">
                            <p:stCondLst>
                              <p:cond delay="0"/>
                            </p:stCondLst>
                            <p:childTnLst>
                              <p:par>
                                <p:cTn id="16" presetID="55" presetClass="entr" presetSubtype="0" fill="hold" grpId="0" nodeType="clickEffect">
                                  <p:stCondLst>
                                    <p:cond delay="0"/>
                                  </p:stCondLst>
                                  <p:childTnLst>
                                    <p:set>
                                      <p:cBhvr>
                                        <p:cTn id="17" dur="1" fill="hold">
                                          <p:stCondLst>
                                            <p:cond delay="0"/>
                                          </p:stCondLst>
                                        </p:cTn>
                                        <p:tgtEl>
                                          <p:spTgt spid="7"/>
                                        </p:tgtEl>
                                        <p:attrNameLst>
                                          <p:attrName>style.visibility</p:attrName>
                                        </p:attrNameLst>
                                      </p:cBhvr>
                                      <p:to>
                                        <p:strVal val="visible"/>
                                      </p:to>
                                    </p:set>
                                    <p:anim calcmode="lin" valueType="num">
                                      <p:cBhvr>
                                        <p:cTn id="18" dur="1000" fill="hold"/>
                                        <p:tgtEl>
                                          <p:spTgt spid="7"/>
                                        </p:tgtEl>
                                        <p:attrNameLst>
                                          <p:attrName>ppt_w</p:attrName>
                                        </p:attrNameLst>
                                      </p:cBhvr>
                                      <p:tavLst>
                                        <p:tav tm="0">
                                          <p:val>
                                            <p:strVal val="#ppt_w*0.70"/>
                                          </p:val>
                                        </p:tav>
                                        <p:tav tm="100000">
                                          <p:val>
                                            <p:strVal val="#ppt_w"/>
                                          </p:val>
                                        </p:tav>
                                      </p:tavLst>
                                    </p:anim>
                                    <p:anim calcmode="lin" valueType="num">
                                      <p:cBhvr>
                                        <p:cTn id="19" dur="1000" fill="hold"/>
                                        <p:tgtEl>
                                          <p:spTgt spid="7"/>
                                        </p:tgtEl>
                                        <p:attrNameLst>
                                          <p:attrName>ppt_h</p:attrName>
                                        </p:attrNameLst>
                                      </p:cBhvr>
                                      <p:tavLst>
                                        <p:tav tm="0">
                                          <p:val>
                                            <p:strVal val="#ppt_h"/>
                                          </p:val>
                                        </p:tav>
                                        <p:tav tm="100000">
                                          <p:val>
                                            <p:strVal val="#ppt_h"/>
                                          </p:val>
                                        </p:tav>
                                      </p:tavLst>
                                    </p:anim>
                                    <p:animEffect transition="in" filter="fade">
                                      <p:cBhvr>
                                        <p:cTn id="20" dur="1000"/>
                                        <p:tgtEl>
                                          <p:spTgt spid="7"/>
                                        </p:tgtEl>
                                      </p:cBhvr>
                                    </p:animEffect>
                                  </p:childTnLst>
                                </p:cTn>
                              </p:par>
                            </p:childTnLst>
                          </p:cTn>
                        </p:par>
                      </p:childTnLst>
                    </p:cTn>
                  </p:par>
                  <p:par>
                    <p:cTn id="21" fill="hold">
                      <p:stCondLst>
                        <p:cond delay="indefinite"/>
                      </p:stCondLst>
                      <p:childTnLst>
                        <p:par>
                          <p:cTn id="22" fill="hold">
                            <p:stCondLst>
                              <p:cond delay="0"/>
                            </p:stCondLst>
                            <p:childTnLst>
                              <p:par>
                                <p:cTn id="23" presetID="16" presetClass="entr" presetSubtype="21"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barn(inVertical)">
                                      <p:cBhvr>
                                        <p:cTn id="25" dur="500"/>
                                        <p:tgtEl>
                                          <p:spTgt spid="10"/>
                                        </p:tgtEl>
                                      </p:cBhvr>
                                    </p:animEffect>
                                  </p:childTnLst>
                                </p:cTn>
                              </p:par>
                            </p:childTnLst>
                          </p:cTn>
                        </p:par>
                      </p:childTnLst>
                    </p:cTn>
                  </p:par>
                  <p:par>
                    <p:cTn id="26" fill="hold">
                      <p:stCondLst>
                        <p:cond delay="indefinite"/>
                      </p:stCondLst>
                      <p:childTnLst>
                        <p:par>
                          <p:cTn id="27" fill="hold">
                            <p:stCondLst>
                              <p:cond delay="0"/>
                            </p:stCondLst>
                            <p:childTnLst>
                              <p:par>
                                <p:cTn id="28" presetID="49" presetClass="entr" presetSubtype="0" decel="100000" fill="hold" grpId="0" nodeType="clickEffect">
                                  <p:stCondLst>
                                    <p:cond delay="0"/>
                                  </p:stCondLst>
                                  <p:childTnLst>
                                    <p:set>
                                      <p:cBhvr>
                                        <p:cTn id="29" dur="1" fill="hold">
                                          <p:stCondLst>
                                            <p:cond delay="0"/>
                                          </p:stCondLst>
                                        </p:cTn>
                                        <p:tgtEl>
                                          <p:spTgt spid="8"/>
                                        </p:tgtEl>
                                        <p:attrNameLst>
                                          <p:attrName>style.visibility</p:attrName>
                                        </p:attrNameLst>
                                      </p:cBhvr>
                                      <p:to>
                                        <p:strVal val="visible"/>
                                      </p:to>
                                    </p:set>
                                    <p:anim calcmode="lin" valueType="num">
                                      <p:cBhvr>
                                        <p:cTn id="30" dur="500" fill="hold"/>
                                        <p:tgtEl>
                                          <p:spTgt spid="8"/>
                                        </p:tgtEl>
                                        <p:attrNameLst>
                                          <p:attrName>ppt_w</p:attrName>
                                        </p:attrNameLst>
                                      </p:cBhvr>
                                      <p:tavLst>
                                        <p:tav tm="0">
                                          <p:val>
                                            <p:fltVal val="0"/>
                                          </p:val>
                                        </p:tav>
                                        <p:tav tm="100000">
                                          <p:val>
                                            <p:strVal val="#ppt_w"/>
                                          </p:val>
                                        </p:tav>
                                      </p:tavLst>
                                    </p:anim>
                                    <p:anim calcmode="lin" valueType="num">
                                      <p:cBhvr>
                                        <p:cTn id="31" dur="500" fill="hold"/>
                                        <p:tgtEl>
                                          <p:spTgt spid="8"/>
                                        </p:tgtEl>
                                        <p:attrNameLst>
                                          <p:attrName>ppt_h</p:attrName>
                                        </p:attrNameLst>
                                      </p:cBhvr>
                                      <p:tavLst>
                                        <p:tav tm="0">
                                          <p:val>
                                            <p:fltVal val="0"/>
                                          </p:val>
                                        </p:tav>
                                        <p:tav tm="100000">
                                          <p:val>
                                            <p:strVal val="#ppt_h"/>
                                          </p:val>
                                        </p:tav>
                                      </p:tavLst>
                                    </p:anim>
                                    <p:anim calcmode="lin" valueType="num">
                                      <p:cBhvr>
                                        <p:cTn id="32" dur="500" fill="hold"/>
                                        <p:tgtEl>
                                          <p:spTgt spid="8"/>
                                        </p:tgtEl>
                                        <p:attrNameLst>
                                          <p:attrName>style.rotation</p:attrName>
                                        </p:attrNameLst>
                                      </p:cBhvr>
                                      <p:tavLst>
                                        <p:tav tm="0">
                                          <p:val>
                                            <p:fltVal val="360"/>
                                          </p:val>
                                        </p:tav>
                                        <p:tav tm="100000">
                                          <p:val>
                                            <p:fltVal val="0"/>
                                          </p:val>
                                        </p:tav>
                                      </p:tavLst>
                                    </p:anim>
                                    <p:animEffect transition="in" filter="fade">
                                      <p:cBhvr>
                                        <p:cTn id="3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7" grpId="0" animBg="1"/>
      <p:bldP spid="8" grpId="0" animBg="1"/>
      <p:bldP spid="3" grpId="0" animBg="1"/>
      <p:bldP spid="10"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0"/>
        <p:cNvGrpSpPr/>
        <p:nvPr/>
      </p:nvGrpSpPr>
      <p:grpSpPr>
        <a:xfrm>
          <a:off x="0" y="0"/>
          <a:ext cx="0" cy="0"/>
          <a:chOff x="0" y="0"/>
          <a:chExt cx="0" cy="0"/>
        </a:xfrm>
      </p:grpSpPr>
      <p:sp>
        <p:nvSpPr>
          <p:cNvPr id="91" name="Google Shape;91;p17"/>
          <p:cNvSpPr txBox="1">
            <a:spLocks noGrp="1"/>
          </p:cNvSpPr>
          <p:nvPr>
            <p:ph type="title"/>
          </p:nvPr>
        </p:nvSpPr>
        <p:spPr>
          <a:xfrm>
            <a:off x="311700" y="292625"/>
            <a:ext cx="6606599" cy="572699"/>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700"/>
              <a:buFont typeface="Proxima Nova"/>
              <a:buNone/>
            </a:pPr>
            <a:r>
              <a:rPr lang="en-US" b="1" dirty="0">
                <a:solidFill>
                  <a:srgbClr val="434343"/>
                </a:solidFill>
                <a:latin typeface="Proxima Nova"/>
                <a:sym typeface="Proxima Nova"/>
              </a:rPr>
              <a:t>Better</a:t>
            </a:r>
            <a:endParaRPr dirty="0"/>
          </a:p>
        </p:txBody>
      </p:sp>
      <p:sp>
        <p:nvSpPr>
          <p:cNvPr id="2" name="Rounded Rectangle 1">
            <a:extLst>
              <a:ext uri="{FF2B5EF4-FFF2-40B4-BE49-F238E27FC236}">
                <a16:creationId xmlns:a16="http://schemas.microsoft.com/office/drawing/2014/main" id="{BA657105-E51B-C145-8762-DB85107CD73F}"/>
              </a:ext>
            </a:extLst>
          </p:cNvPr>
          <p:cNvSpPr/>
          <p:nvPr/>
        </p:nvSpPr>
        <p:spPr>
          <a:xfrm>
            <a:off x="785816" y="1893091"/>
            <a:ext cx="1371600" cy="1371600"/>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PROCESS 1</a:t>
            </a:r>
          </a:p>
        </p:txBody>
      </p:sp>
      <p:sp>
        <p:nvSpPr>
          <p:cNvPr id="7" name="Rounded Rectangle 6">
            <a:extLst>
              <a:ext uri="{FF2B5EF4-FFF2-40B4-BE49-F238E27FC236}">
                <a16:creationId xmlns:a16="http://schemas.microsoft.com/office/drawing/2014/main" id="{84EC67B4-E3AD-2144-BB27-102AE0A0D2C3}"/>
              </a:ext>
            </a:extLst>
          </p:cNvPr>
          <p:cNvSpPr/>
          <p:nvPr/>
        </p:nvSpPr>
        <p:spPr>
          <a:xfrm>
            <a:off x="3888592" y="1893091"/>
            <a:ext cx="1371600" cy="1371600"/>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PROCESS 2</a:t>
            </a:r>
          </a:p>
        </p:txBody>
      </p:sp>
      <p:sp>
        <p:nvSpPr>
          <p:cNvPr id="8" name="Rounded Rectangle 7">
            <a:extLst>
              <a:ext uri="{FF2B5EF4-FFF2-40B4-BE49-F238E27FC236}">
                <a16:creationId xmlns:a16="http://schemas.microsoft.com/office/drawing/2014/main" id="{6770E1FC-31B4-6245-B021-99B9ACCCD44C}"/>
              </a:ext>
            </a:extLst>
          </p:cNvPr>
          <p:cNvSpPr/>
          <p:nvPr/>
        </p:nvSpPr>
        <p:spPr>
          <a:xfrm>
            <a:off x="6991368" y="1893091"/>
            <a:ext cx="1371600" cy="1371600"/>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PROCESS 3</a:t>
            </a:r>
          </a:p>
        </p:txBody>
      </p:sp>
      <p:sp>
        <p:nvSpPr>
          <p:cNvPr id="3" name="Right Arrow 2">
            <a:extLst>
              <a:ext uri="{FF2B5EF4-FFF2-40B4-BE49-F238E27FC236}">
                <a16:creationId xmlns:a16="http://schemas.microsoft.com/office/drawing/2014/main" id="{4953F319-D897-9140-A24A-690D86BF00D3}"/>
              </a:ext>
            </a:extLst>
          </p:cNvPr>
          <p:cNvSpPr/>
          <p:nvPr/>
        </p:nvSpPr>
        <p:spPr>
          <a:xfrm>
            <a:off x="2533800" y="2336575"/>
            <a:ext cx="978408" cy="484632"/>
          </a:xfrm>
          <a:prstGeom prst="rightArrow">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Arrow 9">
            <a:extLst>
              <a:ext uri="{FF2B5EF4-FFF2-40B4-BE49-F238E27FC236}">
                <a16:creationId xmlns:a16="http://schemas.microsoft.com/office/drawing/2014/main" id="{657D35F2-96C8-7C4D-9CD6-403EE4FBD42A}"/>
              </a:ext>
            </a:extLst>
          </p:cNvPr>
          <p:cNvSpPr/>
          <p:nvPr/>
        </p:nvSpPr>
        <p:spPr>
          <a:xfrm>
            <a:off x="5636576" y="2336575"/>
            <a:ext cx="978408" cy="484632"/>
          </a:xfrm>
          <a:prstGeom prst="rightArrow">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0D753D47-0F47-2E4E-ADC7-DF2B6F163A44}"/>
              </a:ext>
            </a:extLst>
          </p:cNvPr>
          <p:cNvSpPr/>
          <p:nvPr/>
        </p:nvSpPr>
        <p:spPr>
          <a:xfrm>
            <a:off x="2357438" y="1500615"/>
            <a:ext cx="6257925" cy="215741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2858154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0"/>
        <p:cNvGrpSpPr/>
        <p:nvPr/>
      </p:nvGrpSpPr>
      <p:grpSpPr>
        <a:xfrm>
          <a:off x="0" y="0"/>
          <a:ext cx="0" cy="0"/>
          <a:chOff x="0" y="0"/>
          <a:chExt cx="0" cy="0"/>
        </a:xfrm>
      </p:grpSpPr>
      <p:sp>
        <p:nvSpPr>
          <p:cNvPr id="91" name="Google Shape;91;p17"/>
          <p:cNvSpPr txBox="1">
            <a:spLocks noGrp="1"/>
          </p:cNvSpPr>
          <p:nvPr>
            <p:ph type="title"/>
          </p:nvPr>
        </p:nvSpPr>
        <p:spPr>
          <a:xfrm>
            <a:off x="311700" y="292625"/>
            <a:ext cx="6606599" cy="572699"/>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700"/>
              <a:buFont typeface="Proxima Nova"/>
              <a:buNone/>
            </a:pPr>
            <a:r>
              <a:rPr lang="en-US" b="1" dirty="0">
                <a:solidFill>
                  <a:srgbClr val="434343"/>
                </a:solidFill>
                <a:latin typeface="Proxima Nova"/>
                <a:sym typeface="Proxima Nova"/>
              </a:rPr>
              <a:t>Better</a:t>
            </a:r>
            <a:endParaRPr dirty="0"/>
          </a:p>
        </p:txBody>
      </p:sp>
      <p:sp>
        <p:nvSpPr>
          <p:cNvPr id="2" name="Rounded Rectangle 1">
            <a:extLst>
              <a:ext uri="{FF2B5EF4-FFF2-40B4-BE49-F238E27FC236}">
                <a16:creationId xmlns:a16="http://schemas.microsoft.com/office/drawing/2014/main" id="{BA657105-E51B-C145-8762-DB85107CD73F}"/>
              </a:ext>
            </a:extLst>
          </p:cNvPr>
          <p:cNvSpPr/>
          <p:nvPr/>
        </p:nvSpPr>
        <p:spPr>
          <a:xfrm>
            <a:off x="785816" y="1893091"/>
            <a:ext cx="1371600" cy="1371600"/>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PROCESS 1</a:t>
            </a:r>
          </a:p>
        </p:txBody>
      </p:sp>
      <p:sp>
        <p:nvSpPr>
          <p:cNvPr id="7" name="Rounded Rectangle 6">
            <a:extLst>
              <a:ext uri="{FF2B5EF4-FFF2-40B4-BE49-F238E27FC236}">
                <a16:creationId xmlns:a16="http://schemas.microsoft.com/office/drawing/2014/main" id="{84EC67B4-E3AD-2144-BB27-102AE0A0D2C3}"/>
              </a:ext>
            </a:extLst>
          </p:cNvPr>
          <p:cNvSpPr/>
          <p:nvPr/>
        </p:nvSpPr>
        <p:spPr>
          <a:xfrm>
            <a:off x="3888592" y="1893091"/>
            <a:ext cx="1371600" cy="1371600"/>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PROCESS 2</a:t>
            </a:r>
          </a:p>
        </p:txBody>
      </p:sp>
      <p:sp>
        <p:nvSpPr>
          <p:cNvPr id="8" name="Rounded Rectangle 7">
            <a:extLst>
              <a:ext uri="{FF2B5EF4-FFF2-40B4-BE49-F238E27FC236}">
                <a16:creationId xmlns:a16="http://schemas.microsoft.com/office/drawing/2014/main" id="{6770E1FC-31B4-6245-B021-99B9ACCCD44C}"/>
              </a:ext>
            </a:extLst>
          </p:cNvPr>
          <p:cNvSpPr/>
          <p:nvPr/>
        </p:nvSpPr>
        <p:spPr>
          <a:xfrm>
            <a:off x="6991368" y="1893091"/>
            <a:ext cx="1371600" cy="1371600"/>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PROCESS 3</a:t>
            </a:r>
          </a:p>
        </p:txBody>
      </p:sp>
      <p:sp>
        <p:nvSpPr>
          <p:cNvPr id="3" name="Right Arrow 2">
            <a:extLst>
              <a:ext uri="{FF2B5EF4-FFF2-40B4-BE49-F238E27FC236}">
                <a16:creationId xmlns:a16="http://schemas.microsoft.com/office/drawing/2014/main" id="{4953F319-D897-9140-A24A-690D86BF00D3}"/>
              </a:ext>
            </a:extLst>
          </p:cNvPr>
          <p:cNvSpPr/>
          <p:nvPr/>
        </p:nvSpPr>
        <p:spPr>
          <a:xfrm>
            <a:off x="2533800" y="2336575"/>
            <a:ext cx="978408" cy="484632"/>
          </a:xfrm>
          <a:prstGeom prst="rightArrow">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0" name="Right Arrow 9">
            <a:extLst>
              <a:ext uri="{FF2B5EF4-FFF2-40B4-BE49-F238E27FC236}">
                <a16:creationId xmlns:a16="http://schemas.microsoft.com/office/drawing/2014/main" id="{657D35F2-96C8-7C4D-9CD6-403EE4FBD42A}"/>
              </a:ext>
            </a:extLst>
          </p:cNvPr>
          <p:cNvSpPr/>
          <p:nvPr/>
        </p:nvSpPr>
        <p:spPr>
          <a:xfrm>
            <a:off x="5636576" y="2336575"/>
            <a:ext cx="978408" cy="484632"/>
          </a:xfrm>
          <a:prstGeom prst="rightArrow">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 name="Rectangle 3">
            <a:extLst>
              <a:ext uri="{FF2B5EF4-FFF2-40B4-BE49-F238E27FC236}">
                <a16:creationId xmlns:a16="http://schemas.microsoft.com/office/drawing/2014/main" id="{0D753D47-0F47-2E4E-ADC7-DF2B6F163A44}"/>
              </a:ext>
            </a:extLst>
          </p:cNvPr>
          <p:cNvSpPr/>
          <p:nvPr/>
        </p:nvSpPr>
        <p:spPr>
          <a:xfrm>
            <a:off x="5514975" y="1514475"/>
            <a:ext cx="3100388" cy="215741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98034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0"/>
        <p:cNvGrpSpPr/>
        <p:nvPr/>
      </p:nvGrpSpPr>
      <p:grpSpPr>
        <a:xfrm>
          <a:off x="0" y="0"/>
          <a:ext cx="0" cy="0"/>
          <a:chOff x="0" y="0"/>
          <a:chExt cx="0" cy="0"/>
        </a:xfrm>
      </p:grpSpPr>
      <p:sp>
        <p:nvSpPr>
          <p:cNvPr id="91" name="Google Shape;91;p17"/>
          <p:cNvSpPr txBox="1">
            <a:spLocks noGrp="1"/>
          </p:cNvSpPr>
          <p:nvPr>
            <p:ph type="title"/>
          </p:nvPr>
        </p:nvSpPr>
        <p:spPr>
          <a:xfrm>
            <a:off x="311700" y="292625"/>
            <a:ext cx="6606599" cy="572699"/>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700"/>
              <a:buFont typeface="Proxima Nova"/>
              <a:buNone/>
            </a:pPr>
            <a:r>
              <a:rPr lang="en-US" b="1" dirty="0">
                <a:solidFill>
                  <a:srgbClr val="434343"/>
                </a:solidFill>
                <a:latin typeface="Proxima Nova"/>
                <a:sym typeface="Proxima Nova"/>
              </a:rPr>
              <a:t>Better</a:t>
            </a:r>
            <a:endParaRPr dirty="0"/>
          </a:p>
        </p:txBody>
      </p:sp>
      <p:sp>
        <p:nvSpPr>
          <p:cNvPr id="2" name="Rounded Rectangle 1">
            <a:extLst>
              <a:ext uri="{FF2B5EF4-FFF2-40B4-BE49-F238E27FC236}">
                <a16:creationId xmlns:a16="http://schemas.microsoft.com/office/drawing/2014/main" id="{BA657105-E51B-C145-8762-DB85107CD73F}"/>
              </a:ext>
            </a:extLst>
          </p:cNvPr>
          <p:cNvSpPr/>
          <p:nvPr/>
        </p:nvSpPr>
        <p:spPr>
          <a:xfrm>
            <a:off x="785816" y="1893091"/>
            <a:ext cx="1371600" cy="1371600"/>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PROCESS 1</a:t>
            </a:r>
          </a:p>
        </p:txBody>
      </p:sp>
      <p:sp>
        <p:nvSpPr>
          <p:cNvPr id="7" name="Rounded Rectangle 6">
            <a:extLst>
              <a:ext uri="{FF2B5EF4-FFF2-40B4-BE49-F238E27FC236}">
                <a16:creationId xmlns:a16="http://schemas.microsoft.com/office/drawing/2014/main" id="{84EC67B4-E3AD-2144-BB27-102AE0A0D2C3}"/>
              </a:ext>
            </a:extLst>
          </p:cNvPr>
          <p:cNvSpPr/>
          <p:nvPr/>
        </p:nvSpPr>
        <p:spPr>
          <a:xfrm>
            <a:off x="3888592" y="1893091"/>
            <a:ext cx="1371600" cy="1371600"/>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PROCESS 2</a:t>
            </a:r>
          </a:p>
        </p:txBody>
      </p:sp>
      <p:sp>
        <p:nvSpPr>
          <p:cNvPr id="8" name="Rounded Rectangle 7">
            <a:extLst>
              <a:ext uri="{FF2B5EF4-FFF2-40B4-BE49-F238E27FC236}">
                <a16:creationId xmlns:a16="http://schemas.microsoft.com/office/drawing/2014/main" id="{6770E1FC-31B4-6245-B021-99B9ACCCD44C}"/>
              </a:ext>
            </a:extLst>
          </p:cNvPr>
          <p:cNvSpPr/>
          <p:nvPr/>
        </p:nvSpPr>
        <p:spPr>
          <a:xfrm>
            <a:off x="6991368" y="1893091"/>
            <a:ext cx="1371600" cy="1371600"/>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PROCESS 3</a:t>
            </a:r>
          </a:p>
        </p:txBody>
      </p:sp>
      <p:sp>
        <p:nvSpPr>
          <p:cNvPr id="3" name="Right Arrow 2">
            <a:extLst>
              <a:ext uri="{FF2B5EF4-FFF2-40B4-BE49-F238E27FC236}">
                <a16:creationId xmlns:a16="http://schemas.microsoft.com/office/drawing/2014/main" id="{4953F319-D897-9140-A24A-690D86BF00D3}"/>
              </a:ext>
            </a:extLst>
          </p:cNvPr>
          <p:cNvSpPr/>
          <p:nvPr/>
        </p:nvSpPr>
        <p:spPr>
          <a:xfrm>
            <a:off x="2533800" y="2336575"/>
            <a:ext cx="978408" cy="484632"/>
          </a:xfrm>
          <a:prstGeom prst="rightArrow">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0" name="Right Arrow 9">
            <a:extLst>
              <a:ext uri="{FF2B5EF4-FFF2-40B4-BE49-F238E27FC236}">
                <a16:creationId xmlns:a16="http://schemas.microsoft.com/office/drawing/2014/main" id="{657D35F2-96C8-7C4D-9CD6-403EE4FBD42A}"/>
              </a:ext>
            </a:extLst>
          </p:cNvPr>
          <p:cNvSpPr/>
          <p:nvPr/>
        </p:nvSpPr>
        <p:spPr>
          <a:xfrm>
            <a:off x="5636576" y="2336575"/>
            <a:ext cx="978408" cy="484632"/>
          </a:xfrm>
          <a:prstGeom prst="rightArrow">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Tree>
    <p:extLst>
      <p:ext uri="{BB962C8B-B14F-4D97-AF65-F5344CB8AC3E}">
        <p14:creationId xmlns:p14="http://schemas.microsoft.com/office/powerpoint/2010/main" val="274355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0"/>
        <p:cNvGrpSpPr/>
        <p:nvPr/>
      </p:nvGrpSpPr>
      <p:grpSpPr>
        <a:xfrm>
          <a:off x="0" y="0"/>
          <a:ext cx="0" cy="0"/>
          <a:chOff x="0" y="0"/>
          <a:chExt cx="0" cy="0"/>
        </a:xfrm>
      </p:grpSpPr>
      <p:sp>
        <p:nvSpPr>
          <p:cNvPr id="7" name="Rectangle 6">
            <a:extLst>
              <a:ext uri="{FF2B5EF4-FFF2-40B4-BE49-F238E27FC236}">
                <a16:creationId xmlns:a16="http://schemas.microsoft.com/office/drawing/2014/main" id="{CDEBBB19-177F-0346-B73A-3AE647575DF8}"/>
              </a:ext>
            </a:extLst>
          </p:cNvPr>
          <p:cNvSpPr/>
          <p:nvPr/>
        </p:nvSpPr>
        <p:spPr>
          <a:xfrm>
            <a:off x="8286750" y="4100513"/>
            <a:ext cx="588063" cy="786746"/>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91" name="Google Shape;91;p17"/>
          <p:cNvSpPr txBox="1">
            <a:spLocks noGrp="1"/>
          </p:cNvSpPr>
          <p:nvPr>
            <p:ph type="title"/>
          </p:nvPr>
        </p:nvSpPr>
        <p:spPr>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700"/>
              <a:buFont typeface="Proxima Nova"/>
              <a:buNone/>
            </a:pPr>
            <a:r>
              <a:rPr lang="en" sz="2800" b="1" i="0" u="none" strike="noStrike" cap="none" dirty="0">
                <a:solidFill>
                  <a:srgbClr val="434343"/>
                </a:solidFill>
                <a:latin typeface="Proxima Nova"/>
                <a:ea typeface="Proxima Nova"/>
                <a:cs typeface="Proxima Nova"/>
                <a:sym typeface="Proxima Nova"/>
              </a:rPr>
              <a:t>Align Objects</a:t>
            </a:r>
            <a:endParaRPr dirty="0"/>
          </a:p>
        </p:txBody>
      </p:sp>
      <p:sp>
        <p:nvSpPr>
          <p:cNvPr id="2" name="Content Placeholder 1">
            <a:extLst>
              <a:ext uri="{FF2B5EF4-FFF2-40B4-BE49-F238E27FC236}">
                <a16:creationId xmlns:a16="http://schemas.microsoft.com/office/drawing/2014/main" id="{21D2E311-3113-F84C-B04A-D37E050D014E}"/>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1ECCAAE7-C125-7E4A-AB01-C0063A4AD776}"/>
              </a:ext>
            </a:extLst>
          </p:cNvPr>
          <p:cNvPicPr>
            <a:picLocks noChangeAspect="1"/>
          </p:cNvPicPr>
          <p:nvPr/>
        </p:nvPicPr>
        <p:blipFill>
          <a:blip r:embed="rId3"/>
          <a:stretch>
            <a:fillRect/>
          </a:stretch>
        </p:blipFill>
        <p:spPr>
          <a:xfrm>
            <a:off x="-3544" y="1807979"/>
            <a:ext cx="5049735" cy="3337560"/>
          </a:xfrm>
          <a:prstGeom prst="rect">
            <a:avLst/>
          </a:prstGeom>
        </p:spPr>
      </p:pic>
      <p:sp>
        <p:nvSpPr>
          <p:cNvPr id="25" name="TextBox 24">
            <a:extLst>
              <a:ext uri="{FF2B5EF4-FFF2-40B4-BE49-F238E27FC236}">
                <a16:creationId xmlns:a16="http://schemas.microsoft.com/office/drawing/2014/main" id="{D537D3C2-B48B-494A-8D06-E7F49D130764}"/>
              </a:ext>
            </a:extLst>
          </p:cNvPr>
          <p:cNvSpPr txBox="1"/>
          <p:nvPr/>
        </p:nvSpPr>
        <p:spPr>
          <a:xfrm>
            <a:off x="5427993" y="1028023"/>
            <a:ext cx="3103915" cy="3416320"/>
          </a:xfrm>
          <a:prstGeom prst="rect">
            <a:avLst/>
          </a:prstGeom>
          <a:noFill/>
        </p:spPr>
        <p:txBody>
          <a:bodyPr wrap="square" rtlCol="0">
            <a:spAutoFit/>
          </a:bodyPr>
          <a:lstStyle/>
          <a:p>
            <a:r>
              <a:rPr lang="en-US" sz="2800" dirty="0">
                <a:solidFill>
                  <a:srgbClr val="434343"/>
                </a:solidFill>
              </a:rPr>
              <a:t>“One cannot </a:t>
            </a:r>
          </a:p>
          <a:p>
            <a:r>
              <a:rPr lang="en-US" sz="2800" dirty="0">
                <a:solidFill>
                  <a:srgbClr val="434343"/>
                </a:solidFill>
              </a:rPr>
              <a:t>think well,</a:t>
            </a:r>
          </a:p>
          <a:p>
            <a:r>
              <a:rPr lang="en-US" sz="2800" dirty="0">
                <a:solidFill>
                  <a:srgbClr val="434343"/>
                </a:solidFill>
              </a:rPr>
              <a:t>love well,</a:t>
            </a:r>
          </a:p>
          <a:p>
            <a:r>
              <a:rPr lang="en-US" sz="2800" dirty="0">
                <a:solidFill>
                  <a:srgbClr val="434343"/>
                </a:solidFill>
              </a:rPr>
              <a:t>sleep well,</a:t>
            </a:r>
          </a:p>
          <a:p>
            <a:r>
              <a:rPr lang="en-US" sz="2800" dirty="0">
                <a:solidFill>
                  <a:srgbClr val="434343"/>
                </a:solidFill>
              </a:rPr>
              <a:t>if one has not</a:t>
            </a:r>
          </a:p>
          <a:p>
            <a:r>
              <a:rPr lang="en-US" sz="2800" dirty="0">
                <a:solidFill>
                  <a:srgbClr val="434343"/>
                </a:solidFill>
              </a:rPr>
              <a:t>dined well.”</a:t>
            </a:r>
          </a:p>
          <a:p>
            <a:endParaRPr lang="en-US" sz="2400" dirty="0">
              <a:solidFill>
                <a:srgbClr val="434343"/>
              </a:solidFill>
            </a:endParaRPr>
          </a:p>
          <a:p>
            <a:pPr algn="r"/>
            <a:r>
              <a:rPr lang="en-US" sz="2400" dirty="0">
                <a:solidFill>
                  <a:srgbClr val="434343"/>
                </a:solidFill>
              </a:rPr>
              <a:t>Virginia Wolf</a:t>
            </a:r>
            <a:endParaRPr lang="en-US" sz="1800" dirty="0">
              <a:solidFill>
                <a:srgbClr val="434343"/>
              </a:solidFill>
            </a:endParaRPr>
          </a:p>
        </p:txBody>
      </p:sp>
    </p:spTree>
    <p:extLst>
      <p:ext uri="{BB962C8B-B14F-4D97-AF65-F5344CB8AC3E}">
        <p14:creationId xmlns:p14="http://schemas.microsoft.com/office/powerpoint/2010/main" val="404972775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0"/>
        <p:cNvGrpSpPr/>
        <p:nvPr/>
      </p:nvGrpSpPr>
      <p:grpSpPr>
        <a:xfrm>
          <a:off x="0" y="0"/>
          <a:ext cx="0" cy="0"/>
          <a:chOff x="0" y="0"/>
          <a:chExt cx="0" cy="0"/>
        </a:xfrm>
      </p:grpSpPr>
      <p:sp>
        <p:nvSpPr>
          <p:cNvPr id="6" name="Rectangle 5">
            <a:extLst>
              <a:ext uri="{FF2B5EF4-FFF2-40B4-BE49-F238E27FC236}">
                <a16:creationId xmlns:a16="http://schemas.microsoft.com/office/drawing/2014/main" id="{37A9BB02-66B7-3447-80B5-FB534A48C898}"/>
              </a:ext>
            </a:extLst>
          </p:cNvPr>
          <p:cNvSpPr/>
          <p:nvPr/>
        </p:nvSpPr>
        <p:spPr>
          <a:xfrm>
            <a:off x="8286750" y="4100513"/>
            <a:ext cx="588063" cy="786746"/>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91" name="Google Shape;91;p17"/>
          <p:cNvSpPr txBox="1">
            <a:spLocks noGrp="1"/>
          </p:cNvSpPr>
          <p:nvPr>
            <p:ph type="title"/>
          </p:nvPr>
        </p:nvSpPr>
        <p:spPr>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700"/>
              <a:buFont typeface="Proxima Nova"/>
              <a:buNone/>
            </a:pPr>
            <a:r>
              <a:rPr lang="en" sz="2800" b="1" i="0" u="none" strike="noStrike" cap="none" dirty="0">
                <a:solidFill>
                  <a:srgbClr val="434343"/>
                </a:solidFill>
                <a:latin typeface="Proxima Nova"/>
                <a:ea typeface="Proxima Nova"/>
                <a:cs typeface="Proxima Nova"/>
                <a:sym typeface="Proxima Nova"/>
              </a:rPr>
              <a:t>Align Objects</a:t>
            </a:r>
            <a:endParaRPr dirty="0"/>
          </a:p>
        </p:txBody>
      </p:sp>
      <p:sp>
        <p:nvSpPr>
          <p:cNvPr id="3" name="Content Placeholder 2">
            <a:extLst>
              <a:ext uri="{FF2B5EF4-FFF2-40B4-BE49-F238E27FC236}">
                <a16:creationId xmlns:a16="http://schemas.microsoft.com/office/drawing/2014/main" id="{748D2283-ADE4-3C45-B03D-A058459757B1}"/>
              </a:ext>
            </a:extLst>
          </p:cNvPr>
          <p:cNvSpPr>
            <a:spLocks noGrp="1"/>
          </p:cNvSpPr>
          <p:nvPr>
            <p:ph idx="1"/>
          </p:nvPr>
        </p:nvSpPr>
        <p:spPr/>
        <p:txBody>
          <a:bodyPr/>
          <a:lstStyle/>
          <a:p>
            <a:endParaRPr lang="en-US"/>
          </a:p>
        </p:txBody>
      </p:sp>
      <p:sp>
        <p:nvSpPr>
          <p:cNvPr id="2" name="TextBox 1">
            <a:extLst>
              <a:ext uri="{FF2B5EF4-FFF2-40B4-BE49-F238E27FC236}">
                <a16:creationId xmlns:a16="http://schemas.microsoft.com/office/drawing/2014/main" id="{7FEF322C-AA1D-764D-AAAD-66ACFBEE81F6}"/>
              </a:ext>
            </a:extLst>
          </p:cNvPr>
          <p:cNvSpPr txBox="1"/>
          <p:nvPr/>
        </p:nvSpPr>
        <p:spPr>
          <a:xfrm>
            <a:off x="5770898" y="1470939"/>
            <a:ext cx="3103915" cy="3416320"/>
          </a:xfrm>
          <a:prstGeom prst="rect">
            <a:avLst/>
          </a:prstGeom>
          <a:noFill/>
        </p:spPr>
        <p:txBody>
          <a:bodyPr wrap="square" rtlCol="0">
            <a:spAutoFit/>
          </a:bodyPr>
          <a:lstStyle/>
          <a:p>
            <a:r>
              <a:rPr lang="en-US" sz="2800" dirty="0">
                <a:solidFill>
                  <a:srgbClr val="434343"/>
                </a:solidFill>
              </a:rPr>
              <a:t>“One cannot </a:t>
            </a:r>
          </a:p>
          <a:p>
            <a:r>
              <a:rPr lang="en-US" sz="2800" dirty="0">
                <a:solidFill>
                  <a:srgbClr val="434343"/>
                </a:solidFill>
              </a:rPr>
              <a:t>think well,</a:t>
            </a:r>
          </a:p>
          <a:p>
            <a:r>
              <a:rPr lang="en-US" sz="2800" dirty="0">
                <a:solidFill>
                  <a:srgbClr val="434343"/>
                </a:solidFill>
              </a:rPr>
              <a:t>love well,</a:t>
            </a:r>
          </a:p>
          <a:p>
            <a:r>
              <a:rPr lang="en-US" sz="2800" dirty="0">
                <a:solidFill>
                  <a:srgbClr val="434343"/>
                </a:solidFill>
              </a:rPr>
              <a:t>sleep well,</a:t>
            </a:r>
          </a:p>
          <a:p>
            <a:r>
              <a:rPr lang="en-US" sz="2800" dirty="0">
                <a:solidFill>
                  <a:srgbClr val="434343"/>
                </a:solidFill>
              </a:rPr>
              <a:t>if one has not</a:t>
            </a:r>
          </a:p>
          <a:p>
            <a:r>
              <a:rPr lang="en-US" sz="2800" dirty="0">
                <a:solidFill>
                  <a:srgbClr val="434343"/>
                </a:solidFill>
              </a:rPr>
              <a:t>dined well.”</a:t>
            </a:r>
          </a:p>
          <a:p>
            <a:endParaRPr lang="en-US" sz="2400" dirty="0">
              <a:solidFill>
                <a:srgbClr val="434343"/>
              </a:solidFill>
            </a:endParaRPr>
          </a:p>
          <a:p>
            <a:pPr algn="r"/>
            <a:r>
              <a:rPr lang="en-US" sz="2400" dirty="0">
                <a:solidFill>
                  <a:srgbClr val="434343"/>
                </a:solidFill>
              </a:rPr>
              <a:t>Virginia Wolf</a:t>
            </a:r>
            <a:endParaRPr lang="en-US" sz="1800" dirty="0">
              <a:solidFill>
                <a:srgbClr val="434343"/>
              </a:solidFill>
            </a:endParaRPr>
          </a:p>
        </p:txBody>
      </p:sp>
      <p:pic>
        <p:nvPicPr>
          <p:cNvPr id="4" name="Picture 3">
            <a:extLst>
              <a:ext uri="{FF2B5EF4-FFF2-40B4-BE49-F238E27FC236}">
                <a16:creationId xmlns:a16="http://schemas.microsoft.com/office/drawing/2014/main" id="{1ECCAAE7-C125-7E4A-AB01-C0063A4AD776}"/>
              </a:ext>
            </a:extLst>
          </p:cNvPr>
          <p:cNvPicPr>
            <a:picLocks noChangeAspect="1"/>
          </p:cNvPicPr>
          <p:nvPr/>
        </p:nvPicPr>
        <p:blipFill>
          <a:blip r:embed="rId3"/>
          <a:stretch>
            <a:fillRect/>
          </a:stretch>
        </p:blipFill>
        <p:spPr>
          <a:xfrm>
            <a:off x="396514" y="1450785"/>
            <a:ext cx="5049735" cy="3337560"/>
          </a:xfrm>
          <a:prstGeom prst="rect">
            <a:avLst/>
          </a:prstGeom>
        </p:spPr>
      </p:pic>
      <p:grpSp>
        <p:nvGrpSpPr>
          <p:cNvPr id="12" name="Group 11">
            <a:extLst>
              <a:ext uri="{FF2B5EF4-FFF2-40B4-BE49-F238E27FC236}">
                <a16:creationId xmlns:a16="http://schemas.microsoft.com/office/drawing/2014/main" id="{10602151-84C5-8742-857B-1EAD832CC36C}"/>
              </a:ext>
            </a:extLst>
          </p:cNvPr>
          <p:cNvGrpSpPr/>
          <p:nvPr/>
        </p:nvGrpSpPr>
        <p:grpSpPr>
          <a:xfrm>
            <a:off x="17501" y="1104331"/>
            <a:ext cx="9114479" cy="4047181"/>
            <a:chOff x="17501" y="1104331"/>
            <a:chExt cx="9114479" cy="4047181"/>
          </a:xfrm>
        </p:grpSpPr>
        <p:sp>
          <p:nvSpPr>
            <p:cNvPr id="5" name="Rectangle 4">
              <a:extLst>
                <a:ext uri="{FF2B5EF4-FFF2-40B4-BE49-F238E27FC236}">
                  <a16:creationId xmlns:a16="http://schemas.microsoft.com/office/drawing/2014/main" id="{98FDE6DC-8A44-954E-B0F0-950878591FAA}"/>
                </a:ext>
              </a:extLst>
            </p:cNvPr>
            <p:cNvSpPr/>
            <p:nvPr/>
          </p:nvSpPr>
          <p:spPr>
            <a:xfrm>
              <a:off x="382506" y="1457201"/>
              <a:ext cx="8407494" cy="3328552"/>
            </a:xfrm>
            <a:prstGeom prst="rect">
              <a:avLst/>
            </a:prstGeom>
            <a:noFill/>
            <a:ln>
              <a:solidFill>
                <a:srgbClr val="3A9ED9"/>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D60A050E-6C02-164E-9B9E-CF19F6CA9D3B}"/>
                </a:ext>
              </a:extLst>
            </p:cNvPr>
            <p:cNvCxnSpPr>
              <a:cxnSpLocks/>
            </p:cNvCxnSpPr>
            <p:nvPr/>
          </p:nvCxnSpPr>
          <p:spPr>
            <a:xfrm>
              <a:off x="8766220" y="2043113"/>
              <a:ext cx="365760" cy="0"/>
            </a:xfrm>
            <a:prstGeom prst="line">
              <a:avLst/>
            </a:prstGeom>
            <a:ln w="38100">
              <a:solidFill>
                <a:srgbClr val="3A9ED9"/>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9A15124-27D3-E34D-B38D-C8AB3F49DD87}"/>
                </a:ext>
              </a:extLst>
            </p:cNvPr>
            <p:cNvCxnSpPr>
              <a:cxnSpLocks/>
            </p:cNvCxnSpPr>
            <p:nvPr/>
          </p:nvCxnSpPr>
          <p:spPr>
            <a:xfrm>
              <a:off x="5446748" y="2038348"/>
              <a:ext cx="365760" cy="0"/>
            </a:xfrm>
            <a:prstGeom prst="line">
              <a:avLst/>
            </a:prstGeom>
            <a:ln w="38100">
              <a:solidFill>
                <a:srgbClr val="3A9ED9"/>
              </a:solidFill>
              <a:prstDash val="sysDot"/>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F43EA3DF-3284-0542-8C2D-5B64CFA2448E}"/>
                </a:ext>
              </a:extLst>
            </p:cNvPr>
            <p:cNvSpPr txBox="1"/>
            <p:nvPr/>
          </p:nvSpPr>
          <p:spPr>
            <a:xfrm>
              <a:off x="5486847" y="1728790"/>
              <a:ext cx="284052" cy="307777"/>
            </a:xfrm>
            <a:prstGeom prst="rect">
              <a:avLst/>
            </a:prstGeom>
            <a:noFill/>
          </p:spPr>
          <p:txBody>
            <a:bodyPr wrap="none" rtlCol="0">
              <a:spAutoFit/>
            </a:bodyPr>
            <a:lstStyle/>
            <a:p>
              <a:r>
                <a:rPr lang="en-US" dirty="0">
                  <a:solidFill>
                    <a:srgbClr val="3A9ED9"/>
                  </a:solidFill>
                </a:rPr>
                <a:t>d</a:t>
              </a:r>
            </a:p>
          </p:txBody>
        </p:sp>
        <p:sp>
          <p:nvSpPr>
            <p:cNvPr id="17" name="TextBox 16">
              <a:extLst>
                <a:ext uri="{FF2B5EF4-FFF2-40B4-BE49-F238E27FC236}">
                  <a16:creationId xmlns:a16="http://schemas.microsoft.com/office/drawing/2014/main" id="{E904DDEC-F975-FF47-ABE7-FEF29A2D8F8C}"/>
                </a:ext>
              </a:extLst>
            </p:cNvPr>
            <p:cNvSpPr txBox="1"/>
            <p:nvPr/>
          </p:nvSpPr>
          <p:spPr>
            <a:xfrm>
              <a:off x="8811081" y="1724028"/>
              <a:ext cx="284052" cy="307777"/>
            </a:xfrm>
            <a:prstGeom prst="rect">
              <a:avLst/>
            </a:prstGeom>
            <a:noFill/>
          </p:spPr>
          <p:txBody>
            <a:bodyPr wrap="none" rtlCol="0">
              <a:spAutoFit/>
            </a:bodyPr>
            <a:lstStyle/>
            <a:p>
              <a:r>
                <a:rPr lang="en-US" dirty="0">
                  <a:solidFill>
                    <a:srgbClr val="3A9ED9"/>
                  </a:solidFill>
                </a:rPr>
                <a:t>d</a:t>
              </a:r>
            </a:p>
          </p:txBody>
        </p:sp>
        <p:cxnSp>
          <p:nvCxnSpPr>
            <p:cNvPr id="18" name="Straight Connector 17">
              <a:extLst>
                <a:ext uri="{FF2B5EF4-FFF2-40B4-BE49-F238E27FC236}">
                  <a16:creationId xmlns:a16="http://schemas.microsoft.com/office/drawing/2014/main" id="{C51E18A2-DAC2-6446-B3C0-1CD54B2D3187}"/>
                </a:ext>
              </a:extLst>
            </p:cNvPr>
            <p:cNvCxnSpPr>
              <a:cxnSpLocks/>
            </p:cNvCxnSpPr>
            <p:nvPr/>
          </p:nvCxnSpPr>
          <p:spPr>
            <a:xfrm rot="5400000">
              <a:off x="5745456" y="1287211"/>
              <a:ext cx="365760" cy="0"/>
            </a:xfrm>
            <a:prstGeom prst="line">
              <a:avLst/>
            </a:prstGeom>
            <a:ln w="38100">
              <a:solidFill>
                <a:srgbClr val="3A9ED9"/>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F43AF927-94A0-AA44-B069-C31105E032A9}"/>
                </a:ext>
              </a:extLst>
            </p:cNvPr>
            <p:cNvCxnSpPr>
              <a:cxnSpLocks/>
            </p:cNvCxnSpPr>
            <p:nvPr/>
          </p:nvCxnSpPr>
          <p:spPr>
            <a:xfrm>
              <a:off x="17501" y="2195513"/>
              <a:ext cx="365760" cy="0"/>
            </a:xfrm>
            <a:prstGeom prst="line">
              <a:avLst/>
            </a:prstGeom>
            <a:ln w="38100">
              <a:solidFill>
                <a:srgbClr val="3A9ED9"/>
              </a:solidFill>
              <a:prstDash val="sysDot"/>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045EB839-FC87-7D4B-AB1B-28F78A834195}"/>
                </a:ext>
              </a:extLst>
            </p:cNvPr>
            <p:cNvSpPr txBox="1"/>
            <p:nvPr/>
          </p:nvSpPr>
          <p:spPr>
            <a:xfrm>
              <a:off x="62362" y="1876428"/>
              <a:ext cx="284052" cy="307777"/>
            </a:xfrm>
            <a:prstGeom prst="rect">
              <a:avLst/>
            </a:prstGeom>
            <a:noFill/>
          </p:spPr>
          <p:txBody>
            <a:bodyPr wrap="none" rtlCol="0">
              <a:spAutoFit/>
            </a:bodyPr>
            <a:lstStyle/>
            <a:p>
              <a:r>
                <a:rPr lang="en-US" dirty="0">
                  <a:solidFill>
                    <a:srgbClr val="3A9ED9"/>
                  </a:solidFill>
                </a:rPr>
                <a:t>d</a:t>
              </a:r>
            </a:p>
          </p:txBody>
        </p:sp>
        <p:sp>
          <p:nvSpPr>
            <p:cNvPr id="21" name="TextBox 20">
              <a:extLst>
                <a:ext uri="{FF2B5EF4-FFF2-40B4-BE49-F238E27FC236}">
                  <a16:creationId xmlns:a16="http://schemas.microsoft.com/office/drawing/2014/main" id="{9A9743DE-69DD-2943-8268-0244D61C5687}"/>
                </a:ext>
              </a:extLst>
            </p:cNvPr>
            <p:cNvSpPr txBox="1"/>
            <p:nvPr/>
          </p:nvSpPr>
          <p:spPr>
            <a:xfrm>
              <a:off x="6015823" y="1104331"/>
              <a:ext cx="284052" cy="307777"/>
            </a:xfrm>
            <a:prstGeom prst="rect">
              <a:avLst/>
            </a:prstGeom>
            <a:noFill/>
          </p:spPr>
          <p:txBody>
            <a:bodyPr wrap="none" rtlCol="0">
              <a:spAutoFit/>
            </a:bodyPr>
            <a:lstStyle/>
            <a:p>
              <a:r>
                <a:rPr lang="en-US" dirty="0">
                  <a:solidFill>
                    <a:srgbClr val="3A9ED9"/>
                  </a:solidFill>
                </a:rPr>
                <a:t>d</a:t>
              </a:r>
            </a:p>
          </p:txBody>
        </p:sp>
        <p:cxnSp>
          <p:nvCxnSpPr>
            <p:cNvPr id="22" name="Straight Connector 21">
              <a:extLst>
                <a:ext uri="{FF2B5EF4-FFF2-40B4-BE49-F238E27FC236}">
                  <a16:creationId xmlns:a16="http://schemas.microsoft.com/office/drawing/2014/main" id="{7F9CFC8F-B39E-CC4A-8138-C7586174378A}"/>
                </a:ext>
              </a:extLst>
            </p:cNvPr>
            <p:cNvCxnSpPr>
              <a:cxnSpLocks/>
            </p:cNvCxnSpPr>
            <p:nvPr/>
          </p:nvCxnSpPr>
          <p:spPr>
            <a:xfrm rot="5400000">
              <a:off x="5897856" y="4968632"/>
              <a:ext cx="365760" cy="0"/>
            </a:xfrm>
            <a:prstGeom prst="line">
              <a:avLst/>
            </a:prstGeom>
            <a:ln w="38100">
              <a:solidFill>
                <a:srgbClr val="3A9ED9"/>
              </a:solidFill>
              <a:prstDash val="sysDot"/>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F8729E08-4C70-BE48-8F08-BFC7ECEF22E4}"/>
                </a:ext>
              </a:extLst>
            </p:cNvPr>
            <p:cNvSpPr txBox="1"/>
            <p:nvPr/>
          </p:nvSpPr>
          <p:spPr>
            <a:xfrm>
              <a:off x="6168223" y="4814328"/>
              <a:ext cx="284052" cy="307777"/>
            </a:xfrm>
            <a:prstGeom prst="rect">
              <a:avLst/>
            </a:prstGeom>
            <a:noFill/>
          </p:spPr>
          <p:txBody>
            <a:bodyPr wrap="none" rtlCol="0">
              <a:spAutoFit/>
            </a:bodyPr>
            <a:lstStyle/>
            <a:p>
              <a:r>
                <a:rPr lang="en-US" dirty="0">
                  <a:solidFill>
                    <a:srgbClr val="3A9ED9"/>
                  </a:solidFill>
                </a:rPr>
                <a:t>d</a:t>
              </a:r>
            </a:p>
          </p:txBody>
        </p:sp>
      </p:grpSp>
    </p:spTree>
    <p:extLst>
      <p:ext uri="{BB962C8B-B14F-4D97-AF65-F5344CB8AC3E}">
        <p14:creationId xmlns:p14="http://schemas.microsoft.com/office/powerpoint/2010/main" val="1162604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0"/>
        <p:cNvGrpSpPr/>
        <p:nvPr/>
      </p:nvGrpSpPr>
      <p:grpSpPr>
        <a:xfrm>
          <a:off x="0" y="0"/>
          <a:ext cx="0" cy="0"/>
          <a:chOff x="0" y="0"/>
          <a:chExt cx="0" cy="0"/>
        </a:xfrm>
      </p:grpSpPr>
      <p:sp>
        <p:nvSpPr>
          <p:cNvPr id="92" name="Google Shape;92;p17"/>
          <p:cNvSpPr txBox="1">
            <a:spLocks noGrp="1"/>
          </p:cNvSpPr>
          <p:nvPr>
            <p:ph sz="half" idx="1"/>
          </p:nvPr>
        </p:nvSpPr>
        <p:spPr>
          <a:prstGeom prst="rect">
            <a:avLst/>
          </a:prstGeom>
          <a:noFill/>
          <a:ln>
            <a:noFill/>
          </a:ln>
        </p:spPr>
        <p:txBody>
          <a:bodyPr spcFirstLastPara="1" wrap="square" lIns="91425" tIns="91425" rIns="91425" bIns="91425" anchor="t" anchorCtr="0">
            <a:noAutofit/>
          </a:bodyPr>
          <a:lstStyle/>
          <a:p>
            <a:pPr lvl="0" indent="-381000">
              <a:buClr>
                <a:srgbClr val="434343"/>
              </a:buClr>
              <a:buSzPts val="2400"/>
              <a:buFont typeface="Proxima Nova"/>
              <a:buChar char="●"/>
            </a:pPr>
            <a:r>
              <a:rPr lang="en-US" sz="2400" dirty="0">
                <a:solidFill>
                  <a:srgbClr val="434343"/>
                </a:solidFill>
                <a:latin typeface="Proxima Nova"/>
                <a:ea typeface="Proxima Nova"/>
                <a:cs typeface="Proxima Nova"/>
                <a:sym typeface="Proxima Nova"/>
              </a:rPr>
              <a:t>Simple</a:t>
            </a:r>
          </a:p>
          <a:p>
            <a:pPr lvl="0" indent="-381000">
              <a:buClr>
                <a:srgbClr val="434343"/>
              </a:buClr>
              <a:buSzPts val="2400"/>
              <a:buFont typeface="Proxima Nova"/>
              <a:buChar char="●"/>
            </a:pPr>
            <a:endParaRPr lang="en-US" sz="2400" dirty="0">
              <a:solidFill>
                <a:srgbClr val="434343"/>
              </a:solidFill>
              <a:latin typeface="Proxima Nova"/>
              <a:sym typeface="Proxima Nova"/>
            </a:endParaRPr>
          </a:p>
          <a:p>
            <a:pPr lvl="0" indent="-381000">
              <a:buClr>
                <a:srgbClr val="434343"/>
              </a:buClr>
              <a:buSzPts val="2400"/>
              <a:buFont typeface="Proxima Nova"/>
              <a:buChar char="●"/>
            </a:pPr>
            <a:r>
              <a:rPr lang="en-US" sz="2400" dirty="0">
                <a:solidFill>
                  <a:srgbClr val="434343"/>
                </a:solidFill>
                <a:latin typeface="Proxima Nova"/>
                <a:sym typeface="Proxima Nova"/>
              </a:rPr>
              <a:t>Avoid too much text</a:t>
            </a:r>
          </a:p>
          <a:p>
            <a:pPr lvl="0" indent="-381000">
              <a:buClr>
                <a:srgbClr val="434343"/>
              </a:buClr>
              <a:buSzPts val="2400"/>
              <a:buFont typeface="Proxima Nova"/>
              <a:buChar char="●"/>
            </a:pPr>
            <a:endParaRPr lang="en-US" sz="2400" dirty="0">
              <a:solidFill>
                <a:srgbClr val="434343"/>
              </a:solidFill>
              <a:latin typeface="Proxima Nova"/>
              <a:sym typeface="Proxima Nova"/>
            </a:endParaRPr>
          </a:p>
          <a:p>
            <a:pPr lvl="0" indent="-381000">
              <a:buClr>
                <a:srgbClr val="434343"/>
              </a:buClr>
              <a:buSzPts val="2400"/>
              <a:buFont typeface="Proxima Nova"/>
              <a:buChar char="●"/>
            </a:pPr>
            <a:r>
              <a:rPr lang="en-US" sz="2400" dirty="0">
                <a:solidFill>
                  <a:srgbClr val="434343"/>
                </a:solidFill>
                <a:latin typeface="Proxima Nova"/>
                <a:sym typeface="Proxima Nova"/>
              </a:rPr>
              <a:t>Avoid flashy  animations and slide transitions</a:t>
            </a:r>
          </a:p>
          <a:p>
            <a:pPr lvl="0" indent="-381000">
              <a:buClr>
                <a:srgbClr val="434343"/>
              </a:buClr>
              <a:buSzPts val="2400"/>
              <a:buFont typeface="Proxima Nova"/>
              <a:buChar char="●"/>
            </a:pPr>
            <a:endParaRPr lang="en-US" sz="2400" dirty="0">
              <a:solidFill>
                <a:srgbClr val="434343"/>
              </a:solidFill>
              <a:latin typeface="Proxima Nova"/>
              <a:sym typeface="Proxima Nova"/>
            </a:endParaRPr>
          </a:p>
        </p:txBody>
      </p:sp>
      <p:sp>
        <p:nvSpPr>
          <p:cNvPr id="2" name="Content Placeholder 1">
            <a:extLst>
              <a:ext uri="{FF2B5EF4-FFF2-40B4-BE49-F238E27FC236}">
                <a16:creationId xmlns:a16="http://schemas.microsoft.com/office/drawing/2014/main" id="{804AB79C-CAB9-804B-B7CD-B0038B667115}"/>
              </a:ext>
            </a:extLst>
          </p:cNvPr>
          <p:cNvSpPr>
            <a:spLocks noGrp="1"/>
          </p:cNvSpPr>
          <p:nvPr>
            <p:ph sz="half" idx="2"/>
          </p:nvPr>
        </p:nvSpPr>
        <p:spPr>
          <a:xfrm>
            <a:off x="3705088" y="1337716"/>
            <a:ext cx="3832302" cy="3150184"/>
          </a:xfrm>
        </p:spPr>
        <p:txBody>
          <a:bodyPr/>
          <a:lstStyle/>
          <a:p>
            <a:pPr marL="0" lvl="0" indent="-381000" defTabSz="914400">
              <a:spcBef>
                <a:spcPts val="0"/>
              </a:spcBef>
              <a:buClr>
                <a:srgbClr val="434343"/>
              </a:buClr>
              <a:buSzPts val="2400"/>
              <a:buFont typeface="Proxima Nova"/>
              <a:buChar char="●"/>
            </a:pPr>
            <a:r>
              <a:rPr lang="en-US" sz="2400" dirty="0">
                <a:solidFill>
                  <a:srgbClr val="434343"/>
                </a:solidFill>
                <a:latin typeface="Proxima Nova"/>
                <a:ea typeface="+mn-ea"/>
                <a:cs typeface="+mn-cs"/>
                <a:sym typeface="Proxima Nova"/>
              </a:rPr>
              <a:t>Align objects</a:t>
            </a:r>
          </a:p>
          <a:p>
            <a:pPr marL="0" lvl="0" indent="-381000" defTabSz="914400">
              <a:spcBef>
                <a:spcPts val="0"/>
              </a:spcBef>
              <a:buClr>
                <a:srgbClr val="434343"/>
              </a:buClr>
              <a:buSzPts val="2400"/>
              <a:buFont typeface="Proxima Nova"/>
              <a:buChar char="●"/>
            </a:pPr>
            <a:endParaRPr lang="en-US" sz="1400" dirty="0">
              <a:solidFill>
                <a:srgbClr val="434343"/>
              </a:solidFill>
              <a:latin typeface="Proxima Nova"/>
              <a:ea typeface="+mn-ea"/>
              <a:cs typeface="+mn-cs"/>
              <a:sym typeface="Proxima Nova"/>
            </a:endParaRPr>
          </a:p>
          <a:p>
            <a:pPr marL="0" lvl="0" indent="-381000" defTabSz="914400">
              <a:spcBef>
                <a:spcPts val="0"/>
              </a:spcBef>
              <a:buClr>
                <a:srgbClr val="434343"/>
              </a:buClr>
              <a:buSzPts val="2400"/>
              <a:buFont typeface="Proxima Nova"/>
              <a:buChar char="●"/>
            </a:pPr>
            <a:endParaRPr lang="en-US" sz="2400" dirty="0">
              <a:solidFill>
                <a:srgbClr val="434343"/>
              </a:solidFill>
              <a:latin typeface="Proxima Nova"/>
              <a:ea typeface="+mn-ea"/>
              <a:cs typeface="+mn-cs"/>
              <a:sym typeface="Proxima Nova"/>
            </a:endParaRPr>
          </a:p>
          <a:p>
            <a:pPr marL="0" lvl="0" indent="-381000" defTabSz="914400">
              <a:spcBef>
                <a:spcPts val="0"/>
              </a:spcBef>
              <a:buClr>
                <a:srgbClr val="434343"/>
              </a:buClr>
              <a:buSzPts val="2400"/>
              <a:buFont typeface="Proxima Nova"/>
              <a:buChar char="●"/>
            </a:pPr>
            <a:r>
              <a:rPr lang="en-US" sz="2400" dirty="0" err="1">
                <a:solidFill>
                  <a:srgbClr val="434343"/>
                </a:solidFill>
                <a:latin typeface="Proxima Nova"/>
                <a:ea typeface="+mn-ea"/>
                <a:cs typeface="+mn-cs"/>
                <a:sym typeface="Proxima Nova"/>
              </a:rPr>
              <a:t>Speelchek</a:t>
            </a:r>
            <a:endParaRPr lang="en-US" sz="2400" dirty="0">
              <a:solidFill>
                <a:srgbClr val="434343"/>
              </a:solidFill>
              <a:latin typeface="Gill Sans MT" panose="020B0502020104020203"/>
              <a:ea typeface="+mn-ea"/>
              <a:cs typeface="+mn-cs"/>
            </a:endParaRPr>
          </a:p>
          <a:p>
            <a:pPr marL="0" lvl="0" indent="-381000" defTabSz="914400">
              <a:spcBef>
                <a:spcPts val="0"/>
              </a:spcBef>
              <a:buClr>
                <a:srgbClr val="434343"/>
              </a:buClr>
              <a:buSzPts val="2400"/>
              <a:buFont typeface="Proxima Nova"/>
              <a:buChar char="●"/>
            </a:pPr>
            <a:endParaRPr lang="en-US" sz="2400" dirty="0">
              <a:solidFill>
                <a:srgbClr val="434343"/>
              </a:solidFill>
              <a:latin typeface="Proxima Nova"/>
              <a:ea typeface="+mn-ea"/>
              <a:cs typeface="+mn-cs"/>
              <a:sym typeface="Proxima Nova"/>
            </a:endParaRPr>
          </a:p>
          <a:p>
            <a:pPr marL="0" lvl="0" indent="-381000" defTabSz="914400">
              <a:spcBef>
                <a:spcPts val="0"/>
              </a:spcBef>
              <a:buClr>
                <a:srgbClr val="434343"/>
              </a:buClr>
              <a:buSzPts val="2400"/>
              <a:buFont typeface="Proxima Nova"/>
              <a:buChar char="●"/>
            </a:pPr>
            <a:endParaRPr lang="en-US" sz="1400" dirty="0">
              <a:solidFill>
                <a:srgbClr val="434343"/>
              </a:solidFill>
              <a:latin typeface="Proxima Nova"/>
              <a:ea typeface="+mn-ea"/>
              <a:cs typeface="+mn-cs"/>
              <a:sym typeface="Proxima Nova"/>
            </a:endParaRPr>
          </a:p>
          <a:p>
            <a:pPr marL="0" lvl="0" indent="-381000" defTabSz="914400">
              <a:spcBef>
                <a:spcPts val="0"/>
              </a:spcBef>
              <a:buClr>
                <a:srgbClr val="434343"/>
              </a:buClr>
              <a:buSzPts val="2400"/>
              <a:buFont typeface="Proxima Nova"/>
              <a:buChar char="●"/>
            </a:pPr>
            <a:r>
              <a:rPr lang="en-US" sz="2400" dirty="0">
                <a:solidFill>
                  <a:srgbClr val="434343"/>
                </a:solidFill>
                <a:latin typeface="Proxima Nova"/>
                <a:ea typeface="+mn-ea"/>
                <a:cs typeface="+mn-cs"/>
                <a:sym typeface="Proxima Nova"/>
              </a:rPr>
              <a:t>1-2 slides per minute</a:t>
            </a:r>
            <a:endParaRPr lang="en-US" dirty="0"/>
          </a:p>
        </p:txBody>
      </p:sp>
      <p:sp>
        <p:nvSpPr>
          <p:cNvPr id="91" name="Google Shape;91;p17"/>
          <p:cNvSpPr txBox="1">
            <a:spLocks noGrp="1"/>
          </p:cNvSpPr>
          <p:nvPr>
            <p:ph type="title"/>
          </p:nvPr>
        </p:nvSpPr>
        <p:spPr>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700"/>
              <a:buFont typeface="Proxima Nova"/>
              <a:buNone/>
            </a:pPr>
            <a:r>
              <a:rPr lang="en" sz="2800" b="1" i="0" u="none" strike="noStrike" cap="none" dirty="0">
                <a:solidFill>
                  <a:srgbClr val="434343"/>
                </a:solidFill>
                <a:latin typeface="Proxima Nova"/>
                <a:ea typeface="Proxima Nova"/>
                <a:cs typeface="Proxima Nova"/>
                <a:sym typeface="Proxima Nova"/>
              </a:rPr>
              <a:t>Slides Summary</a:t>
            </a:r>
            <a:endParaRPr dirty="0"/>
          </a:p>
        </p:txBody>
      </p:sp>
    </p:spTree>
    <p:extLst>
      <p:ext uri="{BB962C8B-B14F-4D97-AF65-F5344CB8AC3E}">
        <p14:creationId xmlns:p14="http://schemas.microsoft.com/office/powerpoint/2010/main" val="2998644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 grpId="0" uiExpand="1" build="p"/>
      <p:bldP spid="2"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8"/>
        <p:cNvGrpSpPr/>
        <p:nvPr/>
      </p:nvGrpSpPr>
      <p:grpSpPr>
        <a:xfrm>
          <a:off x="0" y="0"/>
          <a:ext cx="0" cy="0"/>
          <a:chOff x="0" y="0"/>
          <a:chExt cx="0" cy="0"/>
        </a:xfrm>
      </p:grpSpPr>
      <p:pic>
        <p:nvPicPr>
          <p:cNvPr id="69" name="Google Shape;69;p15"/>
          <p:cNvPicPr preferRelativeResize="0"/>
          <p:nvPr/>
        </p:nvPicPr>
        <p:blipFill rotWithShape="1">
          <a:blip r:embed="rId3">
            <a:alphaModFix amt="5000"/>
          </a:blip>
          <a:srcRect/>
          <a:stretch/>
        </p:blipFill>
        <p:spPr>
          <a:xfrm>
            <a:off x="2539558" y="0"/>
            <a:ext cx="4064879" cy="5143499"/>
          </a:xfrm>
          <a:prstGeom prst="rect">
            <a:avLst/>
          </a:prstGeom>
          <a:noFill/>
          <a:ln>
            <a:noFill/>
          </a:ln>
        </p:spPr>
      </p:pic>
      <p:sp>
        <p:nvSpPr>
          <p:cNvPr id="70" name="Google Shape;70;p15"/>
          <p:cNvSpPr txBox="1">
            <a:spLocks noGrp="1"/>
          </p:cNvSpPr>
          <p:nvPr>
            <p:ph type="ctrTitle"/>
          </p:nvPr>
        </p:nvSpPr>
        <p:spPr>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dk1"/>
              </a:buClr>
              <a:buSzPts val="1800"/>
              <a:buFont typeface="Proxima Nova"/>
              <a:buNone/>
            </a:pPr>
            <a:r>
              <a:rPr lang="en" sz="7200" b="1" i="0" u="none" strike="noStrike" cap="none" dirty="0">
                <a:solidFill>
                  <a:srgbClr val="3A9ED9"/>
                </a:solidFill>
                <a:latin typeface="Proxima Nova"/>
                <a:ea typeface="Proxima Nova"/>
                <a:cs typeface="Proxima Nova"/>
                <a:sym typeface="Proxima Nova"/>
              </a:rPr>
              <a:t>CONTENT</a:t>
            </a:r>
            <a:endParaRPr dirty="0">
              <a:solidFill>
                <a:srgbClr val="3A9ED9"/>
              </a:solidFill>
            </a:endParaRPr>
          </a:p>
        </p:txBody>
      </p:sp>
      <p:sp>
        <p:nvSpPr>
          <p:cNvPr id="3" name="Subtitle 2">
            <a:extLst>
              <a:ext uri="{FF2B5EF4-FFF2-40B4-BE49-F238E27FC236}">
                <a16:creationId xmlns:a16="http://schemas.microsoft.com/office/drawing/2014/main" id="{4D26D4E9-B142-1446-AEA5-C69C448F34FD}"/>
              </a:ext>
            </a:extLst>
          </p:cNvPr>
          <p:cNvSpPr>
            <a:spLocks noGrp="1"/>
          </p:cNvSpPr>
          <p:nvPr>
            <p:ph type="subTitle" idx="1"/>
          </p:nvPr>
        </p:nvSpPr>
        <p:spPr/>
        <p:txBody>
          <a:bodyPr/>
          <a:lstStyle/>
          <a:p>
            <a:endParaRPr lang="en-US"/>
          </a:p>
        </p:txBody>
      </p:sp>
      <p:cxnSp>
        <p:nvCxnSpPr>
          <p:cNvPr id="71" name="Google Shape;71;p15"/>
          <p:cNvCxnSpPr/>
          <p:nvPr/>
        </p:nvCxnSpPr>
        <p:spPr>
          <a:xfrm>
            <a:off x="1213950" y="3467250"/>
            <a:ext cx="6716099" cy="0"/>
          </a:xfrm>
          <a:prstGeom prst="straightConnector1">
            <a:avLst/>
          </a:prstGeom>
          <a:noFill/>
          <a:ln w="19050" cap="flat" cmpd="sng">
            <a:solidFill>
              <a:srgbClr val="FFFFFF"/>
            </a:solidFill>
            <a:prstDash val="solid"/>
            <a:round/>
            <a:headEnd type="none" w="sm" len="sm"/>
            <a:tailEnd type="none" w="sm" len="sm"/>
          </a:ln>
        </p:spPr>
      </p:cxnSp>
      <p:cxnSp>
        <p:nvCxnSpPr>
          <p:cNvPr id="72" name="Google Shape;72;p15"/>
          <p:cNvCxnSpPr/>
          <p:nvPr/>
        </p:nvCxnSpPr>
        <p:spPr>
          <a:xfrm>
            <a:off x="1213950" y="1454600"/>
            <a:ext cx="6716099" cy="0"/>
          </a:xfrm>
          <a:prstGeom prst="straightConnector1">
            <a:avLst/>
          </a:prstGeom>
          <a:noFill/>
          <a:ln w="19050" cap="flat" cmpd="sng">
            <a:solidFill>
              <a:srgbClr val="FFFFFF"/>
            </a:solidFill>
            <a:prstDash val="solid"/>
            <a:round/>
            <a:headEnd type="none" w="sm" len="sm"/>
            <a:tailEnd type="none" w="sm" len="sm"/>
          </a:ln>
        </p:spPr>
      </p:cxnSp>
      <p:pic>
        <p:nvPicPr>
          <p:cNvPr id="73" name="Google Shape;73;p15" descr="metis-text.png"/>
          <p:cNvPicPr preferRelativeResize="0"/>
          <p:nvPr/>
        </p:nvPicPr>
        <p:blipFill rotWithShape="1">
          <a:blip r:embed="rId4">
            <a:alphaModFix/>
          </a:blip>
          <a:srcRect/>
          <a:stretch/>
        </p:blipFill>
        <p:spPr>
          <a:xfrm>
            <a:off x="4170962" y="4072650"/>
            <a:ext cx="802074" cy="16122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8"/>
        <p:cNvGrpSpPr/>
        <p:nvPr/>
      </p:nvGrpSpPr>
      <p:grpSpPr>
        <a:xfrm>
          <a:off x="0" y="0"/>
          <a:ext cx="0" cy="0"/>
          <a:chOff x="0" y="0"/>
          <a:chExt cx="0" cy="0"/>
        </a:xfrm>
      </p:grpSpPr>
      <p:pic>
        <p:nvPicPr>
          <p:cNvPr id="69" name="Google Shape;69;p15"/>
          <p:cNvPicPr preferRelativeResize="0"/>
          <p:nvPr/>
        </p:nvPicPr>
        <p:blipFill rotWithShape="1">
          <a:blip r:embed="rId3">
            <a:alphaModFix amt="5000"/>
          </a:blip>
          <a:srcRect/>
          <a:stretch/>
        </p:blipFill>
        <p:spPr>
          <a:xfrm>
            <a:off x="2539558" y="0"/>
            <a:ext cx="4064879" cy="5143499"/>
          </a:xfrm>
          <a:prstGeom prst="rect">
            <a:avLst/>
          </a:prstGeom>
          <a:noFill/>
          <a:ln>
            <a:noFill/>
          </a:ln>
        </p:spPr>
      </p:pic>
      <p:sp>
        <p:nvSpPr>
          <p:cNvPr id="70" name="Google Shape;70;p15"/>
          <p:cNvSpPr txBox="1">
            <a:spLocks noGrp="1"/>
          </p:cNvSpPr>
          <p:nvPr>
            <p:ph type="ctrTitle"/>
          </p:nvPr>
        </p:nvSpPr>
        <p:spPr>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dk1"/>
              </a:buClr>
              <a:buSzPts val="1800"/>
              <a:buFont typeface="Proxima Nova"/>
              <a:buNone/>
            </a:pPr>
            <a:r>
              <a:rPr lang="en" sz="7200" b="1" i="0" u="none" strike="noStrike" cap="none" dirty="0">
                <a:solidFill>
                  <a:srgbClr val="3A9ED9"/>
                </a:solidFill>
                <a:latin typeface="Proxima Nova"/>
                <a:ea typeface="Proxima Nova"/>
                <a:cs typeface="Proxima Nova"/>
                <a:sym typeface="Proxima Nova"/>
              </a:rPr>
              <a:t>TEXT</a:t>
            </a:r>
            <a:endParaRPr dirty="0">
              <a:solidFill>
                <a:srgbClr val="3A9ED9"/>
              </a:solidFill>
            </a:endParaRPr>
          </a:p>
        </p:txBody>
      </p:sp>
      <p:sp>
        <p:nvSpPr>
          <p:cNvPr id="3" name="Subtitle 2">
            <a:extLst>
              <a:ext uri="{FF2B5EF4-FFF2-40B4-BE49-F238E27FC236}">
                <a16:creationId xmlns:a16="http://schemas.microsoft.com/office/drawing/2014/main" id="{3384DB70-CF15-B44D-86D7-3B9BCDF389D3}"/>
              </a:ext>
            </a:extLst>
          </p:cNvPr>
          <p:cNvSpPr>
            <a:spLocks noGrp="1"/>
          </p:cNvSpPr>
          <p:nvPr>
            <p:ph type="subTitle" idx="1"/>
          </p:nvPr>
        </p:nvSpPr>
        <p:spPr/>
        <p:txBody>
          <a:bodyPr/>
          <a:lstStyle/>
          <a:p>
            <a:endParaRPr lang="en-US"/>
          </a:p>
        </p:txBody>
      </p:sp>
      <p:cxnSp>
        <p:nvCxnSpPr>
          <p:cNvPr id="71" name="Google Shape;71;p15"/>
          <p:cNvCxnSpPr/>
          <p:nvPr/>
        </p:nvCxnSpPr>
        <p:spPr>
          <a:xfrm>
            <a:off x="1213950" y="3467250"/>
            <a:ext cx="6716099" cy="0"/>
          </a:xfrm>
          <a:prstGeom prst="straightConnector1">
            <a:avLst/>
          </a:prstGeom>
          <a:noFill/>
          <a:ln w="19050" cap="flat" cmpd="sng">
            <a:solidFill>
              <a:srgbClr val="FFFFFF"/>
            </a:solidFill>
            <a:prstDash val="solid"/>
            <a:round/>
            <a:headEnd type="none" w="sm" len="sm"/>
            <a:tailEnd type="none" w="sm" len="sm"/>
          </a:ln>
        </p:spPr>
      </p:cxnSp>
      <p:cxnSp>
        <p:nvCxnSpPr>
          <p:cNvPr id="72" name="Google Shape;72;p15"/>
          <p:cNvCxnSpPr/>
          <p:nvPr/>
        </p:nvCxnSpPr>
        <p:spPr>
          <a:xfrm>
            <a:off x="1213950" y="1454600"/>
            <a:ext cx="6716099" cy="0"/>
          </a:xfrm>
          <a:prstGeom prst="straightConnector1">
            <a:avLst/>
          </a:prstGeom>
          <a:noFill/>
          <a:ln w="19050" cap="flat" cmpd="sng">
            <a:solidFill>
              <a:srgbClr val="FFFFFF"/>
            </a:solidFill>
            <a:prstDash val="solid"/>
            <a:round/>
            <a:headEnd type="none" w="sm" len="sm"/>
            <a:tailEnd type="none" w="sm" len="sm"/>
          </a:ln>
        </p:spPr>
      </p:cxnSp>
      <p:pic>
        <p:nvPicPr>
          <p:cNvPr id="73" name="Google Shape;73;p15" descr="metis-text.png"/>
          <p:cNvPicPr preferRelativeResize="0"/>
          <p:nvPr/>
        </p:nvPicPr>
        <p:blipFill rotWithShape="1">
          <a:blip r:embed="rId4">
            <a:alphaModFix/>
          </a:blip>
          <a:srcRect/>
          <a:stretch/>
        </p:blipFill>
        <p:spPr>
          <a:xfrm>
            <a:off x="4170962" y="4072650"/>
            <a:ext cx="802074" cy="161225"/>
          </a:xfrm>
          <a:prstGeom prst="rect">
            <a:avLst/>
          </a:prstGeom>
          <a:noFill/>
          <a:ln>
            <a:noFill/>
          </a:ln>
        </p:spPr>
      </p:pic>
    </p:spTree>
    <p:extLst>
      <p:ext uri="{BB962C8B-B14F-4D97-AF65-F5344CB8AC3E}">
        <p14:creationId xmlns:p14="http://schemas.microsoft.com/office/powerpoint/2010/main" val="14601191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0"/>
        <p:cNvGrpSpPr/>
        <p:nvPr/>
      </p:nvGrpSpPr>
      <p:grpSpPr>
        <a:xfrm>
          <a:off x="0" y="0"/>
          <a:ext cx="0" cy="0"/>
          <a:chOff x="0" y="0"/>
          <a:chExt cx="0" cy="0"/>
        </a:xfrm>
      </p:grpSpPr>
      <p:sp>
        <p:nvSpPr>
          <p:cNvPr id="91" name="Google Shape;91;p17"/>
          <p:cNvSpPr txBox="1">
            <a:spLocks noGrp="1"/>
          </p:cNvSpPr>
          <p:nvPr>
            <p:ph type="title"/>
          </p:nvPr>
        </p:nvSpPr>
        <p:spPr>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700"/>
              <a:buFont typeface="Proxima Nova"/>
              <a:buNone/>
            </a:pPr>
            <a:r>
              <a:rPr lang="en" sz="2800" b="1" i="0" u="none" strike="noStrike" cap="none" dirty="0">
                <a:solidFill>
                  <a:srgbClr val="434343"/>
                </a:solidFill>
                <a:latin typeface="Proxima Nova"/>
                <a:ea typeface="Proxima Nova"/>
                <a:cs typeface="Proxima Nova"/>
                <a:sym typeface="Proxima Nova"/>
              </a:rPr>
              <a:t>Font Size</a:t>
            </a:r>
            <a:endParaRPr dirty="0"/>
          </a:p>
        </p:txBody>
      </p:sp>
      <p:sp>
        <p:nvSpPr>
          <p:cNvPr id="12" name="Google Shape;92;p17">
            <a:extLst>
              <a:ext uri="{FF2B5EF4-FFF2-40B4-BE49-F238E27FC236}">
                <a16:creationId xmlns:a16="http://schemas.microsoft.com/office/drawing/2014/main" id="{FF6A969B-36C0-2B44-A188-2B7B30BD050E}"/>
              </a:ext>
            </a:extLst>
          </p:cNvPr>
          <p:cNvSpPr txBox="1">
            <a:spLocks/>
          </p:cNvSpPr>
          <p:nvPr/>
        </p:nvSpPr>
        <p:spPr>
          <a:xfrm>
            <a:off x="311700" y="1457200"/>
            <a:ext cx="8520599" cy="2654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28600" algn="l" rtl="0">
              <a:lnSpc>
                <a:spcPct val="115000"/>
              </a:lnSpc>
              <a:spcBef>
                <a:spcPts val="0"/>
              </a:spcBef>
              <a:spcAft>
                <a:spcPts val="0"/>
              </a:spcAft>
              <a:buClr>
                <a:schemeClr val="lt2"/>
              </a:buClr>
              <a:buSzPts val="1800"/>
              <a:buFont typeface="Arial"/>
              <a:buNone/>
              <a:defRPr sz="1800" b="0" i="0" u="none" strike="noStrike" cap="none">
                <a:solidFill>
                  <a:schemeClr val="lt2"/>
                </a:solidFill>
                <a:latin typeface="Arial"/>
                <a:ea typeface="Arial"/>
                <a:cs typeface="Arial"/>
                <a:sym typeface="Arial"/>
              </a:defRPr>
            </a:lvl1pPr>
            <a:lvl2pPr marL="914400" marR="0" lvl="1" indent="-228600" algn="l" rtl="0">
              <a:lnSpc>
                <a:spcPct val="115000"/>
              </a:lnSpc>
              <a:spcBef>
                <a:spcPts val="1600"/>
              </a:spcBef>
              <a:spcAft>
                <a:spcPts val="0"/>
              </a:spcAft>
              <a:buClr>
                <a:schemeClr val="lt2"/>
              </a:buClr>
              <a:buSzPts val="1400"/>
              <a:buFont typeface="Arial"/>
              <a:buNone/>
              <a:defRPr sz="1400" b="0" i="0" u="none" strike="noStrike" cap="none">
                <a:solidFill>
                  <a:schemeClr val="lt2"/>
                </a:solidFill>
                <a:latin typeface="Arial"/>
                <a:ea typeface="Arial"/>
                <a:cs typeface="Arial"/>
                <a:sym typeface="Arial"/>
              </a:defRPr>
            </a:lvl2pPr>
            <a:lvl3pPr marL="1371600" marR="0" lvl="2" indent="-228600" algn="l" rtl="0">
              <a:lnSpc>
                <a:spcPct val="115000"/>
              </a:lnSpc>
              <a:spcBef>
                <a:spcPts val="1600"/>
              </a:spcBef>
              <a:spcAft>
                <a:spcPts val="0"/>
              </a:spcAft>
              <a:buClr>
                <a:schemeClr val="lt2"/>
              </a:buClr>
              <a:buSzPts val="1400"/>
              <a:buFont typeface="Arial"/>
              <a:buNone/>
              <a:defRPr sz="1400" b="0" i="0" u="none" strike="noStrike" cap="none">
                <a:solidFill>
                  <a:schemeClr val="lt2"/>
                </a:solidFill>
                <a:latin typeface="Arial"/>
                <a:ea typeface="Arial"/>
                <a:cs typeface="Arial"/>
                <a:sym typeface="Arial"/>
              </a:defRPr>
            </a:lvl3pPr>
            <a:lvl4pPr marL="1828800" marR="0" lvl="3" indent="-228600" algn="l" rtl="0">
              <a:lnSpc>
                <a:spcPct val="115000"/>
              </a:lnSpc>
              <a:spcBef>
                <a:spcPts val="1600"/>
              </a:spcBef>
              <a:spcAft>
                <a:spcPts val="0"/>
              </a:spcAft>
              <a:buClr>
                <a:schemeClr val="lt2"/>
              </a:buClr>
              <a:buSzPts val="1400"/>
              <a:buFont typeface="Arial"/>
              <a:buNone/>
              <a:defRPr sz="1400" b="0" i="0" u="none" strike="noStrike" cap="none">
                <a:solidFill>
                  <a:schemeClr val="lt2"/>
                </a:solidFill>
                <a:latin typeface="Arial"/>
                <a:ea typeface="Arial"/>
                <a:cs typeface="Arial"/>
                <a:sym typeface="Arial"/>
              </a:defRPr>
            </a:lvl4pPr>
            <a:lvl5pPr marL="2286000" marR="0" lvl="4" indent="-228600" algn="l" rtl="0">
              <a:lnSpc>
                <a:spcPct val="115000"/>
              </a:lnSpc>
              <a:spcBef>
                <a:spcPts val="1600"/>
              </a:spcBef>
              <a:spcAft>
                <a:spcPts val="0"/>
              </a:spcAft>
              <a:buClr>
                <a:schemeClr val="lt2"/>
              </a:buClr>
              <a:buSzPts val="1400"/>
              <a:buFont typeface="Arial"/>
              <a:buNone/>
              <a:defRPr sz="1400" b="0" i="0" u="none" strike="noStrike" cap="none">
                <a:solidFill>
                  <a:schemeClr val="lt2"/>
                </a:solidFill>
                <a:latin typeface="Arial"/>
                <a:ea typeface="Arial"/>
                <a:cs typeface="Arial"/>
                <a:sym typeface="Arial"/>
              </a:defRPr>
            </a:lvl5pPr>
            <a:lvl6pPr marL="2743200" marR="0" lvl="5" indent="-228600" algn="l" rtl="0">
              <a:lnSpc>
                <a:spcPct val="115000"/>
              </a:lnSpc>
              <a:spcBef>
                <a:spcPts val="1600"/>
              </a:spcBef>
              <a:spcAft>
                <a:spcPts val="0"/>
              </a:spcAft>
              <a:buClr>
                <a:schemeClr val="lt2"/>
              </a:buClr>
              <a:buSzPts val="1400"/>
              <a:buFont typeface="Arial"/>
              <a:buNone/>
              <a:defRPr sz="1400" b="0" i="0" u="none" strike="noStrike" cap="none">
                <a:solidFill>
                  <a:schemeClr val="lt2"/>
                </a:solidFill>
                <a:latin typeface="Arial"/>
                <a:ea typeface="Arial"/>
                <a:cs typeface="Arial"/>
                <a:sym typeface="Arial"/>
              </a:defRPr>
            </a:lvl6pPr>
            <a:lvl7pPr marL="3200400" marR="0" lvl="6" indent="-228600" algn="l" rtl="0">
              <a:lnSpc>
                <a:spcPct val="115000"/>
              </a:lnSpc>
              <a:spcBef>
                <a:spcPts val="1600"/>
              </a:spcBef>
              <a:spcAft>
                <a:spcPts val="0"/>
              </a:spcAft>
              <a:buClr>
                <a:schemeClr val="lt2"/>
              </a:buClr>
              <a:buSzPts val="1400"/>
              <a:buFont typeface="Arial"/>
              <a:buNone/>
              <a:defRPr sz="1400" b="0" i="0" u="none" strike="noStrike" cap="none">
                <a:solidFill>
                  <a:schemeClr val="lt2"/>
                </a:solidFill>
                <a:latin typeface="Arial"/>
                <a:ea typeface="Arial"/>
                <a:cs typeface="Arial"/>
                <a:sym typeface="Arial"/>
              </a:defRPr>
            </a:lvl7pPr>
            <a:lvl8pPr marL="3657600" marR="0" lvl="7" indent="-228600" algn="l" rtl="0">
              <a:lnSpc>
                <a:spcPct val="115000"/>
              </a:lnSpc>
              <a:spcBef>
                <a:spcPts val="1600"/>
              </a:spcBef>
              <a:spcAft>
                <a:spcPts val="0"/>
              </a:spcAft>
              <a:buClr>
                <a:schemeClr val="lt2"/>
              </a:buClr>
              <a:buSzPts val="1400"/>
              <a:buFont typeface="Arial"/>
              <a:buNone/>
              <a:defRPr sz="1400" b="0" i="0" u="none" strike="noStrike" cap="none">
                <a:solidFill>
                  <a:schemeClr val="lt2"/>
                </a:solidFill>
                <a:latin typeface="Arial"/>
                <a:ea typeface="Arial"/>
                <a:cs typeface="Arial"/>
                <a:sym typeface="Arial"/>
              </a:defRPr>
            </a:lvl8pPr>
            <a:lvl9pPr marL="4114800" marR="0" lvl="8" indent="-228600" algn="l" rtl="0">
              <a:lnSpc>
                <a:spcPct val="115000"/>
              </a:lnSpc>
              <a:spcBef>
                <a:spcPts val="1600"/>
              </a:spcBef>
              <a:spcAft>
                <a:spcPts val="1600"/>
              </a:spcAft>
              <a:buClr>
                <a:schemeClr val="lt2"/>
              </a:buClr>
              <a:buSzPts val="1400"/>
              <a:buFont typeface="Arial"/>
              <a:buNone/>
              <a:defRPr sz="1400" b="0" i="0" u="none" strike="noStrike" cap="none">
                <a:solidFill>
                  <a:schemeClr val="lt2"/>
                </a:solidFill>
                <a:latin typeface="Arial"/>
                <a:ea typeface="Arial"/>
                <a:cs typeface="Arial"/>
                <a:sym typeface="Arial"/>
              </a:defRPr>
            </a:lvl9pPr>
          </a:lstStyle>
          <a:p>
            <a:pPr marL="76200" indent="0" algn="ctr">
              <a:buClr>
                <a:srgbClr val="434343"/>
              </a:buClr>
              <a:buSzPts val="2400"/>
            </a:pPr>
            <a:r>
              <a:rPr lang="en-US" sz="4000" dirty="0">
                <a:solidFill>
                  <a:srgbClr val="434343"/>
                </a:solidFill>
                <a:latin typeface="Proxima Nova"/>
                <a:ea typeface="Proxima Nova"/>
                <a:cs typeface="Proxima Nova"/>
                <a:sym typeface="Proxima Nova"/>
              </a:rPr>
              <a:t>40 point</a:t>
            </a:r>
          </a:p>
          <a:p>
            <a:pPr marL="76200" indent="0" algn="ctr">
              <a:buClr>
                <a:srgbClr val="434343"/>
              </a:buClr>
              <a:buSzPts val="2400"/>
            </a:pPr>
            <a:endParaRPr lang="en-US" sz="2400" dirty="0">
              <a:solidFill>
                <a:srgbClr val="434343"/>
              </a:solidFill>
              <a:latin typeface="Proxima Nova"/>
              <a:sym typeface="Proxima Nova"/>
            </a:endParaRPr>
          </a:p>
          <a:p>
            <a:pPr marL="76200" indent="0" algn="ctr">
              <a:buClr>
                <a:srgbClr val="434343"/>
              </a:buClr>
              <a:buSzPts val="2400"/>
            </a:pPr>
            <a:r>
              <a:rPr lang="en-US" sz="3000" dirty="0">
                <a:solidFill>
                  <a:srgbClr val="434343"/>
                </a:solidFill>
                <a:latin typeface="Proxima Nova"/>
                <a:sym typeface="Proxima Nova"/>
              </a:rPr>
              <a:t>30 point</a:t>
            </a:r>
          </a:p>
          <a:p>
            <a:pPr marL="76200" indent="0" algn="ctr">
              <a:buClr>
                <a:srgbClr val="434343"/>
              </a:buClr>
              <a:buSzPts val="2400"/>
            </a:pPr>
            <a:endParaRPr lang="en-US" sz="2400" dirty="0">
              <a:solidFill>
                <a:srgbClr val="434343"/>
              </a:solidFill>
              <a:latin typeface="Proxima Nova"/>
              <a:sym typeface="Proxima Nova"/>
            </a:endParaRPr>
          </a:p>
          <a:p>
            <a:pPr marL="76200" indent="0" algn="ctr">
              <a:buClr>
                <a:srgbClr val="434343"/>
              </a:buClr>
              <a:buSzPts val="2400"/>
            </a:pPr>
            <a:r>
              <a:rPr lang="en-US" sz="2000" dirty="0">
                <a:solidFill>
                  <a:srgbClr val="434343"/>
                </a:solidFill>
                <a:latin typeface="Proxima Nova"/>
                <a:sym typeface="Proxima Nova"/>
              </a:rPr>
              <a:t>20 point</a:t>
            </a:r>
          </a:p>
          <a:p>
            <a:pPr marL="76200" indent="0" algn="ctr">
              <a:buClr>
                <a:srgbClr val="434343"/>
              </a:buClr>
              <a:buSzPts val="2400"/>
            </a:pPr>
            <a:endParaRPr lang="en-US" sz="2400" dirty="0">
              <a:solidFill>
                <a:srgbClr val="434343"/>
              </a:solidFill>
              <a:latin typeface="Proxima Nova"/>
              <a:sym typeface="Proxima Nova"/>
            </a:endParaRPr>
          </a:p>
          <a:p>
            <a:pPr marL="76200" indent="0" algn="ctr">
              <a:buClr>
                <a:srgbClr val="434343"/>
              </a:buClr>
              <a:buSzPts val="2400"/>
            </a:pPr>
            <a:r>
              <a:rPr lang="en-US" sz="1000" dirty="0">
                <a:solidFill>
                  <a:srgbClr val="434343"/>
                </a:solidFill>
                <a:latin typeface="Proxima Nova"/>
                <a:sym typeface="Proxima Nova"/>
              </a:rPr>
              <a:t>10 point</a:t>
            </a:r>
          </a:p>
        </p:txBody>
      </p:sp>
    </p:spTree>
    <p:extLst>
      <p:ext uri="{BB962C8B-B14F-4D97-AF65-F5344CB8AC3E}">
        <p14:creationId xmlns:p14="http://schemas.microsoft.com/office/powerpoint/2010/main" val="292888505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0"/>
        <p:cNvGrpSpPr/>
        <p:nvPr/>
      </p:nvGrpSpPr>
      <p:grpSpPr>
        <a:xfrm>
          <a:off x="0" y="0"/>
          <a:ext cx="0" cy="0"/>
          <a:chOff x="0" y="0"/>
          <a:chExt cx="0" cy="0"/>
        </a:xfrm>
      </p:grpSpPr>
      <p:sp>
        <p:nvSpPr>
          <p:cNvPr id="91" name="Google Shape;91;p17"/>
          <p:cNvSpPr txBox="1">
            <a:spLocks noGrp="1"/>
          </p:cNvSpPr>
          <p:nvPr>
            <p:ph type="title"/>
          </p:nvPr>
        </p:nvSpPr>
        <p:spPr>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700"/>
              <a:buFont typeface="Proxima Nova"/>
              <a:buNone/>
            </a:pPr>
            <a:r>
              <a:rPr lang="en" sz="2800" b="1" i="0" u="none" strike="noStrike" cap="none" dirty="0">
                <a:solidFill>
                  <a:srgbClr val="434343"/>
                </a:solidFill>
                <a:latin typeface="Proxima Nova"/>
                <a:ea typeface="Proxima Nova"/>
                <a:cs typeface="Proxima Nova"/>
                <a:sym typeface="Proxima Nova"/>
              </a:rPr>
              <a:t>Font Types</a:t>
            </a:r>
            <a:endParaRPr dirty="0"/>
          </a:p>
        </p:txBody>
      </p:sp>
      <p:sp>
        <p:nvSpPr>
          <p:cNvPr id="7" name="Google Shape;92;p17">
            <a:extLst>
              <a:ext uri="{FF2B5EF4-FFF2-40B4-BE49-F238E27FC236}">
                <a16:creationId xmlns:a16="http://schemas.microsoft.com/office/drawing/2014/main" id="{15056639-EFA5-E644-B27F-023836A0A783}"/>
              </a:ext>
            </a:extLst>
          </p:cNvPr>
          <p:cNvSpPr txBox="1">
            <a:spLocks/>
          </p:cNvSpPr>
          <p:nvPr/>
        </p:nvSpPr>
        <p:spPr>
          <a:xfrm>
            <a:off x="1719698" y="1415911"/>
            <a:ext cx="2429225" cy="168259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28600" algn="l" rtl="0">
              <a:lnSpc>
                <a:spcPct val="115000"/>
              </a:lnSpc>
              <a:spcBef>
                <a:spcPts val="0"/>
              </a:spcBef>
              <a:spcAft>
                <a:spcPts val="0"/>
              </a:spcAft>
              <a:buClr>
                <a:schemeClr val="lt2"/>
              </a:buClr>
              <a:buSzPts val="1800"/>
              <a:buFont typeface="Arial"/>
              <a:buNone/>
              <a:defRPr sz="1800" b="0" i="0" u="none" strike="noStrike" cap="none">
                <a:solidFill>
                  <a:schemeClr val="lt2"/>
                </a:solidFill>
                <a:latin typeface="Arial"/>
                <a:ea typeface="Arial"/>
                <a:cs typeface="Arial"/>
                <a:sym typeface="Arial"/>
              </a:defRPr>
            </a:lvl1pPr>
            <a:lvl2pPr marL="914400" marR="0" lvl="1" indent="-228600" algn="l" rtl="0">
              <a:lnSpc>
                <a:spcPct val="115000"/>
              </a:lnSpc>
              <a:spcBef>
                <a:spcPts val="1600"/>
              </a:spcBef>
              <a:spcAft>
                <a:spcPts val="0"/>
              </a:spcAft>
              <a:buClr>
                <a:schemeClr val="lt2"/>
              </a:buClr>
              <a:buSzPts val="1400"/>
              <a:buFont typeface="Arial"/>
              <a:buNone/>
              <a:defRPr sz="1400" b="0" i="0" u="none" strike="noStrike" cap="none">
                <a:solidFill>
                  <a:schemeClr val="lt2"/>
                </a:solidFill>
                <a:latin typeface="Arial"/>
                <a:ea typeface="Arial"/>
                <a:cs typeface="Arial"/>
                <a:sym typeface="Arial"/>
              </a:defRPr>
            </a:lvl2pPr>
            <a:lvl3pPr marL="1371600" marR="0" lvl="2" indent="-228600" algn="l" rtl="0">
              <a:lnSpc>
                <a:spcPct val="115000"/>
              </a:lnSpc>
              <a:spcBef>
                <a:spcPts val="1600"/>
              </a:spcBef>
              <a:spcAft>
                <a:spcPts val="0"/>
              </a:spcAft>
              <a:buClr>
                <a:schemeClr val="lt2"/>
              </a:buClr>
              <a:buSzPts val="1400"/>
              <a:buFont typeface="Arial"/>
              <a:buNone/>
              <a:defRPr sz="1400" b="0" i="0" u="none" strike="noStrike" cap="none">
                <a:solidFill>
                  <a:schemeClr val="lt2"/>
                </a:solidFill>
                <a:latin typeface="Arial"/>
                <a:ea typeface="Arial"/>
                <a:cs typeface="Arial"/>
                <a:sym typeface="Arial"/>
              </a:defRPr>
            </a:lvl3pPr>
            <a:lvl4pPr marL="1828800" marR="0" lvl="3" indent="-228600" algn="l" rtl="0">
              <a:lnSpc>
                <a:spcPct val="115000"/>
              </a:lnSpc>
              <a:spcBef>
                <a:spcPts val="1600"/>
              </a:spcBef>
              <a:spcAft>
                <a:spcPts val="0"/>
              </a:spcAft>
              <a:buClr>
                <a:schemeClr val="lt2"/>
              </a:buClr>
              <a:buSzPts val="1400"/>
              <a:buFont typeface="Arial"/>
              <a:buNone/>
              <a:defRPr sz="1400" b="0" i="0" u="none" strike="noStrike" cap="none">
                <a:solidFill>
                  <a:schemeClr val="lt2"/>
                </a:solidFill>
                <a:latin typeface="Arial"/>
                <a:ea typeface="Arial"/>
                <a:cs typeface="Arial"/>
                <a:sym typeface="Arial"/>
              </a:defRPr>
            </a:lvl4pPr>
            <a:lvl5pPr marL="2286000" marR="0" lvl="4" indent="-228600" algn="l" rtl="0">
              <a:lnSpc>
                <a:spcPct val="115000"/>
              </a:lnSpc>
              <a:spcBef>
                <a:spcPts val="1600"/>
              </a:spcBef>
              <a:spcAft>
                <a:spcPts val="0"/>
              </a:spcAft>
              <a:buClr>
                <a:schemeClr val="lt2"/>
              </a:buClr>
              <a:buSzPts val="1400"/>
              <a:buFont typeface="Arial"/>
              <a:buNone/>
              <a:defRPr sz="1400" b="0" i="0" u="none" strike="noStrike" cap="none">
                <a:solidFill>
                  <a:schemeClr val="lt2"/>
                </a:solidFill>
                <a:latin typeface="Arial"/>
                <a:ea typeface="Arial"/>
                <a:cs typeface="Arial"/>
                <a:sym typeface="Arial"/>
              </a:defRPr>
            </a:lvl5pPr>
            <a:lvl6pPr marL="2743200" marR="0" lvl="5" indent="-228600" algn="l" rtl="0">
              <a:lnSpc>
                <a:spcPct val="115000"/>
              </a:lnSpc>
              <a:spcBef>
                <a:spcPts val="1600"/>
              </a:spcBef>
              <a:spcAft>
                <a:spcPts val="0"/>
              </a:spcAft>
              <a:buClr>
                <a:schemeClr val="lt2"/>
              </a:buClr>
              <a:buSzPts val="1400"/>
              <a:buFont typeface="Arial"/>
              <a:buNone/>
              <a:defRPr sz="1400" b="0" i="0" u="none" strike="noStrike" cap="none">
                <a:solidFill>
                  <a:schemeClr val="lt2"/>
                </a:solidFill>
                <a:latin typeface="Arial"/>
                <a:ea typeface="Arial"/>
                <a:cs typeface="Arial"/>
                <a:sym typeface="Arial"/>
              </a:defRPr>
            </a:lvl6pPr>
            <a:lvl7pPr marL="3200400" marR="0" lvl="6" indent="-228600" algn="l" rtl="0">
              <a:lnSpc>
                <a:spcPct val="115000"/>
              </a:lnSpc>
              <a:spcBef>
                <a:spcPts val="1600"/>
              </a:spcBef>
              <a:spcAft>
                <a:spcPts val="0"/>
              </a:spcAft>
              <a:buClr>
                <a:schemeClr val="lt2"/>
              </a:buClr>
              <a:buSzPts val="1400"/>
              <a:buFont typeface="Arial"/>
              <a:buNone/>
              <a:defRPr sz="1400" b="0" i="0" u="none" strike="noStrike" cap="none">
                <a:solidFill>
                  <a:schemeClr val="lt2"/>
                </a:solidFill>
                <a:latin typeface="Arial"/>
                <a:ea typeface="Arial"/>
                <a:cs typeface="Arial"/>
                <a:sym typeface="Arial"/>
              </a:defRPr>
            </a:lvl7pPr>
            <a:lvl8pPr marL="3657600" marR="0" lvl="7" indent="-228600" algn="l" rtl="0">
              <a:lnSpc>
                <a:spcPct val="115000"/>
              </a:lnSpc>
              <a:spcBef>
                <a:spcPts val="1600"/>
              </a:spcBef>
              <a:spcAft>
                <a:spcPts val="0"/>
              </a:spcAft>
              <a:buClr>
                <a:schemeClr val="lt2"/>
              </a:buClr>
              <a:buSzPts val="1400"/>
              <a:buFont typeface="Arial"/>
              <a:buNone/>
              <a:defRPr sz="1400" b="0" i="0" u="none" strike="noStrike" cap="none">
                <a:solidFill>
                  <a:schemeClr val="lt2"/>
                </a:solidFill>
                <a:latin typeface="Arial"/>
                <a:ea typeface="Arial"/>
                <a:cs typeface="Arial"/>
                <a:sym typeface="Arial"/>
              </a:defRPr>
            </a:lvl8pPr>
            <a:lvl9pPr marL="4114800" marR="0" lvl="8" indent="-228600" algn="l" rtl="0">
              <a:lnSpc>
                <a:spcPct val="115000"/>
              </a:lnSpc>
              <a:spcBef>
                <a:spcPts val="1600"/>
              </a:spcBef>
              <a:spcAft>
                <a:spcPts val="1600"/>
              </a:spcAft>
              <a:buClr>
                <a:schemeClr val="lt2"/>
              </a:buClr>
              <a:buSzPts val="1400"/>
              <a:buFont typeface="Arial"/>
              <a:buNone/>
              <a:defRPr sz="1400" b="0" i="0" u="none" strike="noStrike" cap="none">
                <a:solidFill>
                  <a:schemeClr val="lt2"/>
                </a:solidFill>
                <a:latin typeface="Arial"/>
                <a:ea typeface="Arial"/>
                <a:cs typeface="Arial"/>
                <a:sym typeface="Arial"/>
              </a:defRPr>
            </a:lvl9pPr>
          </a:lstStyle>
          <a:p>
            <a:pPr marL="76200" indent="0" algn="ctr">
              <a:buClr>
                <a:srgbClr val="434343"/>
              </a:buClr>
              <a:buSzPts val="2400"/>
            </a:pPr>
            <a:endParaRPr lang="en-US" u="sng" dirty="0">
              <a:solidFill>
                <a:srgbClr val="434343"/>
              </a:solidFill>
              <a:latin typeface="Proxima Nova"/>
              <a:ea typeface="Proxima Nova"/>
              <a:cs typeface="Proxima Nova"/>
              <a:sym typeface="Proxima Nova"/>
            </a:endParaRPr>
          </a:p>
          <a:p>
            <a:pPr marL="76200" indent="0" algn="ctr">
              <a:buClr>
                <a:srgbClr val="434343"/>
              </a:buClr>
              <a:buSzPts val="2400"/>
            </a:pPr>
            <a:r>
              <a:rPr lang="en-US" u="sng" dirty="0">
                <a:solidFill>
                  <a:srgbClr val="434343"/>
                </a:solidFill>
                <a:latin typeface="Proxima Nova"/>
                <a:ea typeface="Proxima Nova"/>
                <a:cs typeface="Proxima Nova"/>
                <a:sym typeface="Proxima Nova"/>
              </a:rPr>
              <a:t>Serif Font</a:t>
            </a:r>
          </a:p>
          <a:p>
            <a:pPr marL="76200" indent="0" algn="ctr">
              <a:buClr>
                <a:srgbClr val="434343"/>
              </a:buClr>
              <a:buSzPts val="2400"/>
            </a:pPr>
            <a:endParaRPr lang="en-US" dirty="0">
              <a:solidFill>
                <a:srgbClr val="434343"/>
              </a:solidFill>
              <a:latin typeface="Proxima Nova"/>
              <a:ea typeface="Proxima Nova"/>
              <a:cs typeface="Proxima Nova"/>
              <a:sym typeface="Proxima Nova"/>
            </a:endParaRPr>
          </a:p>
          <a:p>
            <a:pPr marL="76200" indent="0" algn="ctr">
              <a:buClr>
                <a:srgbClr val="434343"/>
              </a:buClr>
              <a:buSzPts val="2400"/>
            </a:pPr>
            <a:r>
              <a:rPr lang="en-US" sz="8000" dirty="0">
                <a:solidFill>
                  <a:srgbClr val="434343"/>
                </a:solidFill>
                <a:latin typeface="Times" pitchFamily="2" charset="0"/>
                <a:ea typeface="Proxima Nova"/>
                <a:cs typeface="Proxima Nova"/>
                <a:sym typeface="Proxima Nova"/>
              </a:rPr>
              <a:t>Thin</a:t>
            </a:r>
          </a:p>
          <a:p>
            <a:pPr marL="76200" indent="0" algn="ctr">
              <a:buClr>
                <a:srgbClr val="434343"/>
              </a:buClr>
              <a:buSzPts val="2400"/>
            </a:pPr>
            <a:r>
              <a:rPr lang="en-US" sz="2000" dirty="0">
                <a:solidFill>
                  <a:srgbClr val="434343"/>
                </a:solidFill>
                <a:latin typeface="Times" pitchFamily="2" charset="0"/>
                <a:ea typeface="Proxima Nova"/>
                <a:cs typeface="Proxima Nova"/>
                <a:sym typeface="Proxima Nova"/>
              </a:rPr>
              <a:t>Times</a:t>
            </a:r>
          </a:p>
        </p:txBody>
      </p:sp>
      <p:sp>
        <p:nvSpPr>
          <p:cNvPr id="8" name="Google Shape;92;p17">
            <a:extLst>
              <a:ext uri="{FF2B5EF4-FFF2-40B4-BE49-F238E27FC236}">
                <a16:creationId xmlns:a16="http://schemas.microsoft.com/office/drawing/2014/main" id="{6BD66EF9-B316-8947-B44F-CB99AB07916C}"/>
              </a:ext>
            </a:extLst>
          </p:cNvPr>
          <p:cNvSpPr txBox="1">
            <a:spLocks/>
          </p:cNvSpPr>
          <p:nvPr/>
        </p:nvSpPr>
        <p:spPr>
          <a:xfrm>
            <a:off x="4956416" y="1415911"/>
            <a:ext cx="2429225" cy="168259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28600" algn="l" rtl="0">
              <a:lnSpc>
                <a:spcPct val="115000"/>
              </a:lnSpc>
              <a:spcBef>
                <a:spcPts val="0"/>
              </a:spcBef>
              <a:spcAft>
                <a:spcPts val="0"/>
              </a:spcAft>
              <a:buClr>
                <a:schemeClr val="lt2"/>
              </a:buClr>
              <a:buSzPts val="1800"/>
              <a:buFont typeface="Arial"/>
              <a:buNone/>
              <a:defRPr sz="1800" b="0" i="0" u="none" strike="noStrike" cap="none">
                <a:solidFill>
                  <a:schemeClr val="lt2"/>
                </a:solidFill>
                <a:latin typeface="Arial"/>
                <a:ea typeface="Arial"/>
                <a:cs typeface="Arial"/>
                <a:sym typeface="Arial"/>
              </a:defRPr>
            </a:lvl1pPr>
            <a:lvl2pPr marL="914400" marR="0" lvl="1" indent="-228600" algn="l" rtl="0">
              <a:lnSpc>
                <a:spcPct val="115000"/>
              </a:lnSpc>
              <a:spcBef>
                <a:spcPts val="1600"/>
              </a:spcBef>
              <a:spcAft>
                <a:spcPts val="0"/>
              </a:spcAft>
              <a:buClr>
                <a:schemeClr val="lt2"/>
              </a:buClr>
              <a:buSzPts val="1400"/>
              <a:buFont typeface="Arial"/>
              <a:buNone/>
              <a:defRPr sz="1400" b="0" i="0" u="none" strike="noStrike" cap="none">
                <a:solidFill>
                  <a:schemeClr val="lt2"/>
                </a:solidFill>
                <a:latin typeface="Arial"/>
                <a:ea typeface="Arial"/>
                <a:cs typeface="Arial"/>
                <a:sym typeface="Arial"/>
              </a:defRPr>
            </a:lvl2pPr>
            <a:lvl3pPr marL="1371600" marR="0" lvl="2" indent="-228600" algn="l" rtl="0">
              <a:lnSpc>
                <a:spcPct val="115000"/>
              </a:lnSpc>
              <a:spcBef>
                <a:spcPts val="1600"/>
              </a:spcBef>
              <a:spcAft>
                <a:spcPts val="0"/>
              </a:spcAft>
              <a:buClr>
                <a:schemeClr val="lt2"/>
              </a:buClr>
              <a:buSzPts val="1400"/>
              <a:buFont typeface="Arial"/>
              <a:buNone/>
              <a:defRPr sz="1400" b="0" i="0" u="none" strike="noStrike" cap="none">
                <a:solidFill>
                  <a:schemeClr val="lt2"/>
                </a:solidFill>
                <a:latin typeface="Arial"/>
                <a:ea typeface="Arial"/>
                <a:cs typeface="Arial"/>
                <a:sym typeface="Arial"/>
              </a:defRPr>
            </a:lvl3pPr>
            <a:lvl4pPr marL="1828800" marR="0" lvl="3" indent="-228600" algn="l" rtl="0">
              <a:lnSpc>
                <a:spcPct val="115000"/>
              </a:lnSpc>
              <a:spcBef>
                <a:spcPts val="1600"/>
              </a:spcBef>
              <a:spcAft>
                <a:spcPts val="0"/>
              </a:spcAft>
              <a:buClr>
                <a:schemeClr val="lt2"/>
              </a:buClr>
              <a:buSzPts val="1400"/>
              <a:buFont typeface="Arial"/>
              <a:buNone/>
              <a:defRPr sz="1400" b="0" i="0" u="none" strike="noStrike" cap="none">
                <a:solidFill>
                  <a:schemeClr val="lt2"/>
                </a:solidFill>
                <a:latin typeface="Arial"/>
                <a:ea typeface="Arial"/>
                <a:cs typeface="Arial"/>
                <a:sym typeface="Arial"/>
              </a:defRPr>
            </a:lvl4pPr>
            <a:lvl5pPr marL="2286000" marR="0" lvl="4" indent="-228600" algn="l" rtl="0">
              <a:lnSpc>
                <a:spcPct val="115000"/>
              </a:lnSpc>
              <a:spcBef>
                <a:spcPts val="1600"/>
              </a:spcBef>
              <a:spcAft>
                <a:spcPts val="0"/>
              </a:spcAft>
              <a:buClr>
                <a:schemeClr val="lt2"/>
              </a:buClr>
              <a:buSzPts val="1400"/>
              <a:buFont typeface="Arial"/>
              <a:buNone/>
              <a:defRPr sz="1400" b="0" i="0" u="none" strike="noStrike" cap="none">
                <a:solidFill>
                  <a:schemeClr val="lt2"/>
                </a:solidFill>
                <a:latin typeface="Arial"/>
                <a:ea typeface="Arial"/>
                <a:cs typeface="Arial"/>
                <a:sym typeface="Arial"/>
              </a:defRPr>
            </a:lvl5pPr>
            <a:lvl6pPr marL="2743200" marR="0" lvl="5" indent="-228600" algn="l" rtl="0">
              <a:lnSpc>
                <a:spcPct val="115000"/>
              </a:lnSpc>
              <a:spcBef>
                <a:spcPts val="1600"/>
              </a:spcBef>
              <a:spcAft>
                <a:spcPts val="0"/>
              </a:spcAft>
              <a:buClr>
                <a:schemeClr val="lt2"/>
              </a:buClr>
              <a:buSzPts val="1400"/>
              <a:buFont typeface="Arial"/>
              <a:buNone/>
              <a:defRPr sz="1400" b="0" i="0" u="none" strike="noStrike" cap="none">
                <a:solidFill>
                  <a:schemeClr val="lt2"/>
                </a:solidFill>
                <a:latin typeface="Arial"/>
                <a:ea typeface="Arial"/>
                <a:cs typeface="Arial"/>
                <a:sym typeface="Arial"/>
              </a:defRPr>
            </a:lvl6pPr>
            <a:lvl7pPr marL="3200400" marR="0" lvl="6" indent="-228600" algn="l" rtl="0">
              <a:lnSpc>
                <a:spcPct val="115000"/>
              </a:lnSpc>
              <a:spcBef>
                <a:spcPts val="1600"/>
              </a:spcBef>
              <a:spcAft>
                <a:spcPts val="0"/>
              </a:spcAft>
              <a:buClr>
                <a:schemeClr val="lt2"/>
              </a:buClr>
              <a:buSzPts val="1400"/>
              <a:buFont typeface="Arial"/>
              <a:buNone/>
              <a:defRPr sz="1400" b="0" i="0" u="none" strike="noStrike" cap="none">
                <a:solidFill>
                  <a:schemeClr val="lt2"/>
                </a:solidFill>
                <a:latin typeface="Arial"/>
                <a:ea typeface="Arial"/>
                <a:cs typeface="Arial"/>
                <a:sym typeface="Arial"/>
              </a:defRPr>
            </a:lvl7pPr>
            <a:lvl8pPr marL="3657600" marR="0" lvl="7" indent="-228600" algn="l" rtl="0">
              <a:lnSpc>
                <a:spcPct val="115000"/>
              </a:lnSpc>
              <a:spcBef>
                <a:spcPts val="1600"/>
              </a:spcBef>
              <a:spcAft>
                <a:spcPts val="0"/>
              </a:spcAft>
              <a:buClr>
                <a:schemeClr val="lt2"/>
              </a:buClr>
              <a:buSzPts val="1400"/>
              <a:buFont typeface="Arial"/>
              <a:buNone/>
              <a:defRPr sz="1400" b="0" i="0" u="none" strike="noStrike" cap="none">
                <a:solidFill>
                  <a:schemeClr val="lt2"/>
                </a:solidFill>
                <a:latin typeface="Arial"/>
                <a:ea typeface="Arial"/>
                <a:cs typeface="Arial"/>
                <a:sym typeface="Arial"/>
              </a:defRPr>
            </a:lvl8pPr>
            <a:lvl9pPr marL="4114800" marR="0" lvl="8" indent="-228600" algn="l" rtl="0">
              <a:lnSpc>
                <a:spcPct val="115000"/>
              </a:lnSpc>
              <a:spcBef>
                <a:spcPts val="1600"/>
              </a:spcBef>
              <a:spcAft>
                <a:spcPts val="1600"/>
              </a:spcAft>
              <a:buClr>
                <a:schemeClr val="lt2"/>
              </a:buClr>
              <a:buSzPts val="1400"/>
              <a:buFont typeface="Arial"/>
              <a:buNone/>
              <a:defRPr sz="1400" b="0" i="0" u="none" strike="noStrike" cap="none">
                <a:solidFill>
                  <a:schemeClr val="lt2"/>
                </a:solidFill>
                <a:latin typeface="Arial"/>
                <a:ea typeface="Arial"/>
                <a:cs typeface="Arial"/>
                <a:sym typeface="Arial"/>
              </a:defRPr>
            </a:lvl9pPr>
          </a:lstStyle>
          <a:p>
            <a:pPr marL="76200" indent="0" algn="ctr">
              <a:buClr>
                <a:srgbClr val="434343"/>
              </a:buClr>
              <a:buSzPts val="2400"/>
            </a:pPr>
            <a:endParaRPr lang="en-US" dirty="0">
              <a:solidFill>
                <a:srgbClr val="434343"/>
              </a:solidFill>
              <a:latin typeface="Proxima Nova"/>
              <a:ea typeface="Proxima Nova"/>
              <a:cs typeface="Proxima Nova"/>
              <a:sym typeface="Proxima Nova"/>
            </a:endParaRPr>
          </a:p>
          <a:p>
            <a:pPr marL="76200" indent="0" algn="ctr">
              <a:buClr>
                <a:srgbClr val="434343"/>
              </a:buClr>
              <a:buSzPts val="2400"/>
            </a:pPr>
            <a:r>
              <a:rPr lang="en-US" u="sng" dirty="0">
                <a:solidFill>
                  <a:srgbClr val="434343"/>
                </a:solidFill>
                <a:latin typeface="Proxima Nova"/>
                <a:ea typeface="Proxima Nova"/>
                <a:cs typeface="Proxima Nova"/>
                <a:sym typeface="Proxima Nova"/>
              </a:rPr>
              <a:t>Sans-Serif Font</a:t>
            </a:r>
          </a:p>
          <a:p>
            <a:pPr marL="76200" indent="0" algn="ctr">
              <a:buClr>
                <a:srgbClr val="434343"/>
              </a:buClr>
              <a:buSzPts val="2400"/>
            </a:pPr>
            <a:endParaRPr lang="en-US" dirty="0">
              <a:solidFill>
                <a:srgbClr val="434343"/>
              </a:solidFill>
              <a:latin typeface="Proxima Nova"/>
              <a:ea typeface="Proxima Nova"/>
              <a:cs typeface="Proxima Nova"/>
              <a:sym typeface="Proxima Nova"/>
            </a:endParaRPr>
          </a:p>
          <a:p>
            <a:pPr marL="76200" indent="0" algn="ctr">
              <a:buClr>
                <a:srgbClr val="434343"/>
              </a:buClr>
              <a:buSzPts val="2400"/>
            </a:pPr>
            <a:r>
              <a:rPr lang="en-US" sz="8000" dirty="0">
                <a:solidFill>
                  <a:srgbClr val="434343"/>
                </a:solidFill>
                <a:latin typeface="+mn-lt"/>
                <a:ea typeface="Proxima Nova"/>
                <a:cs typeface="Proxima Nova"/>
                <a:sym typeface="Proxima Nova"/>
              </a:rPr>
              <a:t>Thin</a:t>
            </a:r>
          </a:p>
          <a:p>
            <a:pPr marL="76200" indent="0" algn="ctr">
              <a:buClr>
                <a:srgbClr val="434343"/>
              </a:buClr>
              <a:buSzPts val="2400"/>
            </a:pPr>
            <a:r>
              <a:rPr lang="en-US" sz="2000" dirty="0">
                <a:solidFill>
                  <a:srgbClr val="434343"/>
                </a:solidFill>
                <a:latin typeface="+mn-lt"/>
                <a:ea typeface="Proxima Nova"/>
                <a:cs typeface="Proxima Nova"/>
                <a:sym typeface="Proxima Nova"/>
              </a:rPr>
              <a:t>Arial</a:t>
            </a:r>
          </a:p>
        </p:txBody>
      </p:sp>
      <p:grpSp>
        <p:nvGrpSpPr>
          <p:cNvPr id="32" name="Group 31">
            <a:extLst>
              <a:ext uri="{FF2B5EF4-FFF2-40B4-BE49-F238E27FC236}">
                <a16:creationId xmlns:a16="http://schemas.microsoft.com/office/drawing/2014/main" id="{9A3E5F9C-8C26-444B-9329-C30D9C605AF0}"/>
              </a:ext>
            </a:extLst>
          </p:cNvPr>
          <p:cNvGrpSpPr/>
          <p:nvPr/>
        </p:nvGrpSpPr>
        <p:grpSpPr>
          <a:xfrm>
            <a:off x="1890220" y="2120228"/>
            <a:ext cx="958984" cy="927699"/>
            <a:chOff x="1890220" y="2901863"/>
            <a:chExt cx="958984" cy="927699"/>
          </a:xfrm>
        </p:grpSpPr>
        <p:sp>
          <p:nvSpPr>
            <p:cNvPr id="3" name="Oval 2">
              <a:extLst>
                <a:ext uri="{FF2B5EF4-FFF2-40B4-BE49-F238E27FC236}">
                  <a16:creationId xmlns:a16="http://schemas.microsoft.com/office/drawing/2014/main" id="{1BD5488C-BCFA-3C4D-A0C2-5D45DE37DCE4}"/>
                </a:ext>
              </a:extLst>
            </p:cNvPr>
            <p:cNvSpPr/>
            <p:nvPr/>
          </p:nvSpPr>
          <p:spPr>
            <a:xfrm>
              <a:off x="1890220" y="3555242"/>
              <a:ext cx="274320" cy="274320"/>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B3FE51D5-F86D-794B-B825-57A1E94EB10A}"/>
                </a:ext>
              </a:extLst>
            </p:cNvPr>
            <p:cNvSpPr/>
            <p:nvPr/>
          </p:nvSpPr>
          <p:spPr>
            <a:xfrm>
              <a:off x="2574884" y="3516571"/>
              <a:ext cx="274320" cy="274320"/>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C0895B49-420C-9343-88D1-040B03ABF41B}"/>
                </a:ext>
              </a:extLst>
            </p:cNvPr>
            <p:cNvSpPr txBox="1"/>
            <p:nvPr/>
          </p:nvSpPr>
          <p:spPr>
            <a:xfrm>
              <a:off x="2021527" y="2901863"/>
              <a:ext cx="553357" cy="307777"/>
            </a:xfrm>
            <a:prstGeom prst="rect">
              <a:avLst/>
            </a:prstGeom>
            <a:noFill/>
          </p:spPr>
          <p:txBody>
            <a:bodyPr wrap="none" rtlCol="0">
              <a:spAutoFit/>
            </a:bodyPr>
            <a:lstStyle/>
            <a:p>
              <a:r>
                <a:rPr lang="en-US" dirty="0">
                  <a:solidFill>
                    <a:srgbClr val="C00000"/>
                  </a:solidFill>
                </a:rPr>
                <a:t>Serif</a:t>
              </a:r>
            </a:p>
          </p:txBody>
        </p:sp>
        <p:cxnSp>
          <p:nvCxnSpPr>
            <p:cNvPr id="6" name="Straight Arrow Connector 5">
              <a:extLst>
                <a:ext uri="{FF2B5EF4-FFF2-40B4-BE49-F238E27FC236}">
                  <a16:creationId xmlns:a16="http://schemas.microsoft.com/office/drawing/2014/main" id="{1C6CCFE9-96B6-B841-BD70-23CBAA5DF8F2}"/>
                </a:ext>
              </a:extLst>
            </p:cNvPr>
            <p:cNvCxnSpPr>
              <a:cxnSpLocks/>
            </p:cNvCxnSpPr>
            <p:nvPr/>
          </p:nvCxnSpPr>
          <p:spPr>
            <a:xfrm flipH="1">
              <a:off x="2081284" y="3209640"/>
              <a:ext cx="151711" cy="306931"/>
            </a:xfrm>
            <a:prstGeom prst="straightConnector1">
              <a:avLst/>
            </a:prstGeom>
            <a:ln w="28575">
              <a:solidFill>
                <a:srgbClr val="C00000"/>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406303EF-DCBD-2042-A5EF-046E2FC6A267}"/>
                </a:ext>
              </a:extLst>
            </p:cNvPr>
            <p:cNvCxnSpPr>
              <a:cxnSpLocks/>
            </p:cNvCxnSpPr>
            <p:nvPr/>
          </p:nvCxnSpPr>
          <p:spPr>
            <a:xfrm>
              <a:off x="2402007" y="3209640"/>
              <a:ext cx="225187" cy="306931"/>
            </a:xfrm>
            <a:prstGeom prst="straightConnector1">
              <a:avLst/>
            </a:prstGeom>
            <a:ln w="28575">
              <a:solidFill>
                <a:srgbClr val="C00000"/>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nvGrpSpPr>
          <p:cNvPr id="34" name="Group 33">
            <a:extLst>
              <a:ext uri="{FF2B5EF4-FFF2-40B4-BE49-F238E27FC236}">
                <a16:creationId xmlns:a16="http://schemas.microsoft.com/office/drawing/2014/main" id="{F1422DF2-49FF-B147-9AF1-6C909EAA1B6D}"/>
              </a:ext>
            </a:extLst>
          </p:cNvPr>
          <p:cNvGrpSpPr/>
          <p:nvPr/>
        </p:nvGrpSpPr>
        <p:grpSpPr>
          <a:xfrm>
            <a:off x="3436347" y="2186900"/>
            <a:ext cx="1099981" cy="1049820"/>
            <a:chOff x="3436347" y="2968535"/>
            <a:chExt cx="1099981" cy="1049820"/>
          </a:xfrm>
        </p:grpSpPr>
        <p:sp>
          <p:nvSpPr>
            <p:cNvPr id="14" name="Oval 13">
              <a:extLst>
                <a:ext uri="{FF2B5EF4-FFF2-40B4-BE49-F238E27FC236}">
                  <a16:creationId xmlns:a16="http://schemas.microsoft.com/office/drawing/2014/main" id="{00CB16DF-8EF5-FC40-A6F1-AA24CF6DCDAF}"/>
                </a:ext>
              </a:extLst>
            </p:cNvPr>
            <p:cNvSpPr/>
            <p:nvPr/>
          </p:nvSpPr>
          <p:spPr>
            <a:xfrm>
              <a:off x="3498383" y="3744035"/>
              <a:ext cx="274320" cy="274320"/>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E9DA786E-4887-5440-A8F2-62E0D91B146C}"/>
                </a:ext>
              </a:extLst>
            </p:cNvPr>
            <p:cNvSpPr txBox="1"/>
            <p:nvPr/>
          </p:nvSpPr>
          <p:spPr>
            <a:xfrm>
              <a:off x="3436347" y="2968535"/>
              <a:ext cx="1099981" cy="523220"/>
            </a:xfrm>
            <a:prstGeom prst="rect">
              <a:avLst/>
            </a:prstGeom>
            <a:noFill/>
          </p:spPr>
          <p:txBody>
            <a:bodyPr wrap="none" rtlCol="0">
              <a:spAutoFit/>
            </a:bodyPr>
            <a:lstStyle/>
            <a:p>
              <a:r>
                <a:rPr lang="en-US" dirty="0">
                  <a:solidFill>
                    <a:srgbClr val="C00000"/>
                  </a:solidFill>
                </a:rPr>
                <a:t>Thick and</a:t>
              </a:r>
            </a:p>
            <a:p>
              <a:r>
                <a:rPr lang="en-US" dirty="0">
                  <a:solidFill>
                    <a:srgbClr val="C00000"/>
                  </a:solidFill>
                </a:rPr>
                <a:t>thin strokes</a:t>
              </a:r>
            </a:p>
          </p:txBody>
        </p:sp>
        <p:cxnSp>
          <p:nvCxnSpPr>
            <p:cNvPr id="27" name="Straight Arrow Connector 26">
              <a:extLst>
                <a:ext uri="{FF2B5EF4-FFF2-40B4-BE49-F238E27FC236}">
                  <a16:creationId xmlns:a16="http://schemas.microsoft.com/office/drawing/2014/main" id="{088B4DE7-9729-2147-B2D8-E7D8CD5C06B1}"/>
                </a:ext>
              </a:extLst>
            </p:cNvPr>
            <p:cNvCxnSpPr>
              <a:cxnSpLocks/>
            </p:cNvCxnSpPr>
            <p:nvPr/>
          </p:nvCxnSpPr>
          <p:spPr>
            <a:xfrm flipH="1">
              <a:off x="3712191" y="3555242"/>
              <a:ext cx="143303" cy="188793"/>
            </a:xfrm>
            <a:prstGeom prst="straightConnector1">
              <a:avLst/>
            </a:prstGeom>
            <a:ln w="28575">
              <a:solidFill>
                <a:srgbClr val="C00000"/>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nvGrpSpPr>
          <p:cNvPr id="36" name="Group 35">
            <a:extLst>
              <a:ext uri="{FF2B5EF4-FFF2-40B4-BE49-F238E27FC236}">
                <a16:creationId xmlns:a16="http://schemas.microsoft.com/office/drawing/2014/main" id="{C8740033-C10F-0844-AA04-27CE45020054}"/>
              </a:ext>
            </a:extLst>
          </p:cNvPr>
          <p:cNvGrpSpPr/>
          <p:nvPr/>
        </p:nvGrpSpPr>
        <p:grpSpPr>
          <a:xfrm>
            <a:off x="5511287" y="2025309"/>
            <a:ext cx="583814" cy="906611"/>
            <a:chOff x="5511287" y="2806944"/>
            <a:chExt cx="583814" cy="906611"/>
          </a:xfrm>
        </p:grpSpPr>
        <p:sp>
          <p:nvSpPr>
            <p:cNvPr id="15" name="Oval 14">
              <a:extLst>
                <a:ext uri="{FF2B5EF4-FFF2-40B4-BE49-F238E27FC236}">
                  <a16:creationId xmlns:a16="http://schemas.microsoft.com/office/drawing/2014/main" id="{070B8495-C127-6B4A-83D1-DCAD3E7B48D0}"/>
                </a:ext>
              </a:extLst>
            </p:cNvPr>
            <p:cNvSpPr/>
            <p:nvPr/>
          </p:nvSpPr>
          <p:spPr>
            <a:xfrm>
              <a:off x="5820781" y="3439235"/>
              <a:ext cx="274320" cy="274320"/>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A6A18F2F-6B0B-7449-9365-80EAC05ADBAD}"/>
                </a:ext>
              </a:extLst>
            </p:cNvPr>
            <p:cNvSpPr txBox="1"/>
            <p:nvPr/>
          </p:nvSpPr>
          <p:spPr>
            <a:xfrm>
              <a:off x="5511287" y="2806944"/>
              <a:ext cx="583814" cy="307777"/>
            </a:xfrm>
            <a:prstGeom prst="rect">
              <a:avLst/>
            </a:prstGeom>
            <a:noFill/>
          </p:spPr>
          <p:txBody>
            <a:bodyPr wrap="none" rtlCol="0">
              <a:spAutoFit/>
            </a:bodyPr>
            <a:lstStyle/>
            <a:p>
              <a:r>
                <a:rPr lang="en-US" dirty="0">
                  <a:solidFill>
                    <a:srgbClr val="C00000"/>
                  </a:solidFill>
                </a:rPr>
                <a:t>Plain</a:t>
              </a:r>
            </a:p>
          </p:txBody>
        </p:sp>
        <p:cxnSp>
          <p:nvCxnSpPr>
            <p:cNvPr id="30" name="Straight Arrow Connector 29">
              <a:extLst>
                <a:ext uri="{FF2B5EF4-FFF2-40B4-BE49-F238E27FC236}">
                  <a16:creationId xmlns:a16="http://schemas.microsoft.com/office/drawing/2014/main" id="{C1CB549D-709F-FD4B-9475-28BE67ED0F24}"/>
                </a:ext>
              </a:extLst>
            </p:cNvPr>
            <p:cNvCxnSpPr>
              <a:cxnSpLocks/>
            </p:cNvCxnSpPr>
            <p:nvPr/>
          </p:nvCxnSpPr>
          <p:spPr>
            <a:xfrm>
              <a:off x="5816842" y="3109177"/>
              <a:ext cx="92639" cy="295938"/>
            </a:xfrm>
            <a:prstGeom prst="straightConnector1">
              <a:avLst/>
            </a:prstGeom>
            <a:ln w="28575">
              <a:solidFill>
                <a:srgbClr val="C00000"/>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nvGrpSpPr>
          <p:cNvPr id="35" name="Group 34">
            <a:extLst>
              <a:ext uri="{FF2B5EF4-FFF2-40B4-BE49-F238E27FC236}">
                <a16:creationId xmlns:a16="http://schemas.microsoft.com/office/drawing/2014/main" id="{D6F8F820-E912-6746-9E6B-98FD5446A630}"/>
              </a:ext>
            </a:extLst>
          </p:cNvPr>
          <p:cNvGrpSpPr/>
          <p:nvPr/>
        </p:nvGrpSpPr>
        <p:grpSpPr>
          <a:xfrm>
            <a:off x="6846638" y="2006276"/>
            <a:ext cx="1346496" cy="1159931"/>
            <a:chOff x="6846638" y="2787911"/>
            <a:chExt cx="1346496" cy="1159931"/>
          </a:xfrm>
        </p:grpSpPr>
        <p:sp>
          <p:nvSpPr>
            <p:cNvPr id="16" name="Oval 15">
              <a:extLst>
                <a:ext uri="{FF2B5EF4-FFF2-40B4-BE49-F238E27FC236}">
                  <a16:creationId xmlns:a16="http://schemas.microsoft.com/office/drawing/2014/main" id="{D97AC76D-EA58-3846-B33D-40C7B70955D5}"/>
                </a:ext>
              </a:extLst>
            </p:cNvPr>
            <p:cNvSpPr/>
            <p:nvPr/>
          </p:nvSpPr>
          <p:spPr>
            <a:xfrm>
              <a:off x="6846638" y="3673522"/>
              <a:ext cx="274320" cy="274320"/>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67F23F71-A662-E843-BBF5-D825D221505C}"/>
                </a:ext>
              </a:extLst>
            </p:cNvPr>
            <p:cNvSpPr txBox="1"/>
            <p:nvPr/>
          </p:nvSpPr>
          <p:spPr>
            <a:xfrm>
              <a:off x="6913617" y="2787911"/>
              <a:ext cx="1279517" cy="523220"/>
            </a:xfrm>
            <a:prstGeom prst="rect">
              <a:avLst/>
            </a:prstGeom>
            <a:noFill/>
          </p:spPr>
          <p:txBody>
            <a:bodyPr wrap="none" rtlCol="0">
              <a:spAutoFit/>
            </a:bodyPr>
            <a:lstStyle/>
            <a:p>
              <a:r>
                <a:rPr lang="en-US" dirty="0">
                  <a:solidFill>
                    <a:srgbClr val="C00000"/>
                  </a:solidFill>
                </a:rPr>
                <a:t>Strokes have </a:t>
              </a:r>
            </a:p>
            <a:p>
              <a:r>
                <a:rPr lang="en-US" dirty="0">
                  <a:solidFill>
                    <a:srgbClr val="C00000"/>
                  </a:solidFill>
                </a:rPr>
                <a:t>even width</a:t>
              </a:r>
            </a:p>
          </p:txBody>
        </p:sp>
        <p:cxnSp>
          <p:nvCxnSpPr>
            <p:cNvPr id="33" name="Straight Arrow Connector 32">
              <a:extLst>
                <a:ext uri="{FF2B5EF4-FFF2-40B4-BE49-F238E27FC236}">
                  <a16:creationId xmlns:a16="http://schemas.microsoft.com/office/drawing/2014/main" id="{CC6ADBEE-4A3E-FD49-81B8-90E21959CE9F}"/>
                </a:ext>
              </a:extLst>
            </p:cNvPr>
            <p:cNvCxnSpPr>
              <a:cxnSpLocks/>
            </p:cNvCxnSpPr>
            <p:nvPr/>
          </p:nvCxnSpPr>
          <p:spPr>
            <a:xfrm flipH="1">
              <a:off x="7120958" y="3363105"/>
              <a:ext cx="311173" cy="329297"/>
            </a:xfrm>
            <a:prstGeom prst="straightConnector1">
              <a:avLst/>
            </a:prstGeom>
            <a:ln w="28575">
              <a:solidFill>
                <a:srgbClr val="C00000"/>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036528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0"/>
        <p:cNvGrpSpPr/>
        <p:nvPr/>
      </p:nvGrpSpPr>
      <p:grpSpPr>
        <a:xfrm>
          <a:off x="0" y="0"/>
          <a:ext cx="0" cy="0"/>
          <a:chOff x="0" y="0"/>
          <a:chExt cx="0" cy="0"/>
        </a:xfrm>
      </p:grpSpPr>
      <p:sp>
        <p:nvSpPr>
          <p:cNvPr id="91" name="Google Shape;91;p17"/>
          <p:cNvSpPr txBox="1">
            <a:spLocks noGrp="1"/>
          </p:cNvSpPr>
          <p:nvPr>
            <p:ph type="title"/>
          </p:nvPr>
        </p:nvSpPr>
        <p:spPr>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700"/>
              <a:buFont typeface="Proxima Nova"/>
              <a:buNone/>
            </a:pPr>
            <a:r>
              <a:rPr lang="en" sz="2800" b="1" i="0" u="none" strike="noStrike" cap="none" dirty="0">
                <a:solidFill>
                  <a:srgbClr val="434343"/>
                </a:solidFill>
                <a:latin typeface="Proxima Nova"/>
                <a:ea typeface="Proxima Nova"/>
                <a:cs typeface="Proxima Nova"/>
                <a:sym typeface="Proxima Nova"/>
              </a:rPr>
              <a:t>Fonts can emphasize</a:t>
            </a:r>
            <a:endParaRPr dirty="0"/>
          </a:p>
        </p:txBody>
      </p:sp>
      <p:pic>
        <p:nvPicPr>
          <p:cNvPr id="7" name="Picture 6">
            <a:extLst>
              <a:ext uri="{FF2B5EF4-FFF2-40B4-BE49-F238E27FC236}">
                <a16:creationId xmlns:a16="http://schemas.microsoft.com/office/drawing/2014/main" id="{92E7AAFC-7470-774E-9C5A-A9B5DAA158AE}"/>
              </a:ext>
            </a:extLst>
          </p:cNvPr>
          <p:cNvPicPr>
            <a:picLocks noChangeAspect="1"/>
          </p:cNvPicPr>
          <p:nvPr/>
        </p:nvPicPr>
        <p:blipFill>
          <a:blip r:embed="rId3"/>
          <a:stretch>
            <a:fillRect/>
          </a:stretch>
        </p:blipFill>
        <p:spPr>
          <a:xfrm>
            <a:off x="2279244" y="1826418"/>
            <a:ext cx="4619625" cy="1433513"/>
          </a:xfrm>
          <a:prstGeom prst="rect">
            <a:avLst/>
          </a:prstGeom>
        </p:spPr>
      </p:pic>
      <p:grpSp>
        <p:nvGrpSpPr>
          <p:cNvPr id="3" name="Group 2">
            <a:extLst>
              <a:ext uri="{FF2B5EF4-FFF2-40B4-BE49-F238E27FC236}">
                <a16:creationId xmlns:a16="http://schemas.microsoft.com/office/drawing/2014/main" id="{A1ECF263-B784-6042-878C-7A3E1C10B644}"/>
              </a:ext>
            </a:extLst>
          </p:cNvPr>
          <p:cNvGrpSpPr/>
          <p:nvPr/>
        </p:nvGrpSpPr>
        <p:grpSpPr>
          <a:xfrm>
            <a:off x="1647319" y="1876567"/>
            <a:ext cx="5391150" cy="2545982"/>
            <a:chOff x="1647319" y="1876567"/>
            <a:chExt cx="5391150" cy="2545982"/>
          </a:xfrm>
        </p:grpSpPr>
        <p:pic>
          <p:nvPicPr>
            <p:cNvPr id="9" name="Picture 8">
              <a:extLst>
                <a:ext uri="{FF2B5EF4-FFF2-40B4-BE49-F238E27FC236}">
                  <a16:creationId xmlns:a16="http://schemas.microsoft.com/office/drawing/2014/main" id="{7D1BE4D0-4D33-4745-99FE-6020E32D8E60}"/>
                </a:ext>
              </a:extLst>
            </p:cNvPr>
            <p:cNvPicPr>
              <a:picLocks noChangeAspect="1"/>
            </p:cNvPicPr>
            <p:nvPr/>
          </p:nvPicPr>
          <p:blipFill>
            <a:blip r:embed="rId4"/>
            <a:stretch>
              <a:fillRect/>
            </a:stretch>
          </p:blipFill>
          <p:spPr>
            <a:xfrm>
              <a:off x="1647319" y="2931886"/>
              <a:ext cx="5391150" cy="1490663"/>
            </a:xfrm>
            <a:prstGeom prst="rect">
              <a:avLst/>
            </a:prstGeom>
          </p:spPr>
        </p:pic>
        <p:sp>
          <p:nvSpPr>
            <p:cNvPr id="2" name="Rectangle 1">
              <a:extLst>
                <a:ext uri="{FF2B5EF4-FFF2-40B4-BE49-F238E27FC236}">
                  <a16:creationId xmlns:a16="http://schemas.microsoft.com/office/drawing/2014/main" id="{DDD635AF-0E34-8945-84EB-3D91FC13AE4E}"/>
                </a:ext>
              </a:extLst>
            </p:cNvPr>
            <p:cNvSpPr/>
            <p:nvPr/>
          </p:nvSpPr>
          <p:spPr>
            <a:xfrm>
              <a:off x="2279244" y="1876567"/>
              <a:ext cx="4639055" cy="1016758"/>
            </a:xfrm>
            <a:prstGeom prst="rect">
              <a:avLst/>
            </a:prstGeom>
            <a:solidFill>
              <a:srgbClr val="FFFFFF">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730056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0"/>
        <p:cNvGrpSpPr/>
        <p:nvPr/>
      </p:nvGrpSpPr>
      <p:grpSpPr>
        <a:xfrm>
          <a:off x="0" y="0"/>
          <a:ext cx="0" cy="0"/>
          <a:chOff x="0" y="0"/>
          <a:chExt cx="0" cy="0"/>
        </a:xfrm>
      </p:grpSpPr>
      <p:sp>
        <p:nvSpPr>
          <p:cNvPr id="91" name="Google Shape;91;p17"/>
          <p:cNvSpPr txBox="1">
            <a:spLocks noGrp="1"/>
          </p:cNvSpPr>
          <p:nvPr>
            <p:ph type="title"/>
          </p:nvPr>
        </p:nvSpPr>
        <p:spPr>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700"/>
              <a:buFont typeface="Proxima Nova"/>
              <a:buNone/>
            </a:pPr>
            <a:r>
              <a:rPr lang="en" sz="2800" b="1" i="0" u="none" strike="noStrike" cap="none" dirty="0">
                <a:solidFill>
                  <a:srgbClr val="434343"/>
                </a:solidFill>
                <a:latin typeface="Proxima Nova"/>
                <a:ea typeface="Proxima Nova"/>
                <a:cs typeface="Proxima Nova"/>
                <a:sym typeface="Proxima Nova"/>
              </a:rPr>
              <a:t>Fonts can emphasize</a:t>
            </a:r>
            <a:endParaRPr dirty="0"/>
          </a:p>
        </p:txBody>
      </p:sp>
      <p:pic>
        <p:nvPicPr>
          <p:cNvPr id="10" name="Picture 9">
            <a:extLst>
              <a:ext uri="{FF2B5EF4-FFF2-40B4-BE49-F238E27FC236}">
                <a16:creationId xmlns:a16="http://schemas.microsoft.com/office/drawing/2014/main" id="{2ED944A0-B63B-2A48-98BB-51644A91DCF4}"/>
              </a:ext>
            </a:extLst>
          </p:cNvPr>
          <p:cNvPicPr>
            <a:picLocks noChangeAspect="1"/>
          </p:cNvPicPr>
          <p:nvPr/>
        </p:nvPicPr>
        <p:blipFill>
          <a:blip r:embed="rId3"/>
          <a:stretch>
            <a:fillRect/>
          </a:stretch>
        </p:blipFill>
        <p:spPr>
          <a:xfrm>
            <a:off x="178025" y="1159937"/>
            <a:ext cx="8415338" cy="3767138"/>
          </a:xfrm>
          <a:prstGeom prst="rect">
            <a:avLst/>
          </a:prstGeom>
        </p:spPr>
      </p:pic>
      <p:sp>
        <p:nvSpPr>
          <p:cNvPr id="11" name="Rectangle 10">
            <a:extLst>
              <a:ext uri="{FF2B5EF4-FFF2-40B4-BE49-F238E27FC236}">
                <a16:creationId xmlns:a16="http://schemas.microsoft.com/office/drawing/2014/main" id="{09278534-124E-8C43-ABF7-EFB8A1A3A53A}"/>
              </a:ext>
            </a:extLst>
          </p:cNvPr>
          <p:cNvSpPr/>
          <p:nvPr/>
        </p:nvSpPr>
        <p:spPr>
          <a:xfrm>
            <a:off x="1618408" y="2197702"/>
            <a:ext cx="1108608" cy="5907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63459C8-6790-B749-BEE6-3E29102AEB4F}"/>
              </a:ext>
            </a:extLst>
          </p:cNvPr>
          <p:cNvSpPr/>
          <p:nvPr/>
        </p:nvSpPr>
        <p:spPr>
          <a:xfrm>
            <a:off x="5405479" y="2922436"/>
            <a:ext cx="1828801" cy="5907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6782127-02EA-3E4D-98DF-9F6E6342EE81}"/>
              </a:ext>
            </a:extLst>
          </p:cNvPr>
          <p:cNvSpPr/>
          <p:nvPr/>
        </p:nvSpPr>
        <p:spPr>
          <a:xfrm>
            <a:off x="921143" y="4416902"/>
            <a:ext cx="1587387" cy="5907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8E11F93-1087-A642-9A76-E202668D6489}"/>
              </a:ext>
            </a:extLst>
          </p:cNvPr>
          <p:cNvSpPr/>
          <p:nvPr/>
        </p:nvSpPr>
        <p:spPr>
          <a:xfrm>
            <a:off x="550637" y="1563093"/>
            <a:ext cx="1472372" cy="5907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DF737C3C-728D-DB4A-BFF8-499766FC7D39}"/>
              </a:ext>
            </a:extLst>
          </p:cNvPr>
          <p:cNvSpPr/>
          <p:nvPr/>
        </p:nvSpPr>
        <p:spPr>
          <a:xfrm>
            <a:off x="4199578" y="1295937"/>
            <a:ext cx="1675240" cy="5907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91018699-8FE2-D045-95BD-3CBDA281D7CC}"/>
              </a:ext>
            </a:extLst>
          </p:cNvPr>
          <p:cNvSpPr/>
          <p:nvPr/>
        </p:nvSpPr>
        <p:spPr>
          <a:xfrm>
            <a:off x="5607781" y="2027173"/>
            <a:ext cx="2451886" cy="5907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B6FF1835-DF55-6F48-A6FB-5A8FF060AA12}"/>
              </a:ext>
            </a:extLst>
          </p:cNvPr>
          <p:cNvSpPr/>
          <p:nvPr/>
        </p:nvSpPr>
        <p:spPr>
          <a:xfrm>
            <a:off x="5462124" y="4194100"/>
            <a:ext cx="2265770" cy="5907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51BDD6E6-EAFC-B649-89E8-EAB8C9CCA78C}"/>
              </a:ext>
            </a:extLst>
          </p:cNvPr>
          <p:cNvSpPr/>
          <p:nvPr/>
        </p:nvSpPr>
        <p:spPr>
          <a:xfrm>
            <a:off x="1468704" y="3928249"/>
            <a:ext cx="3103295" cy="5907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9CCFE9A0-76F8-5D45-9D41-33E393E18BAD}"/>
              </a:ext>
            </a:extLst>
          </p:cNvPr>
          <p:cNvSpPr/>
          <p:nvPr/>
        </p:nvSpPr>
        <p:spPr>
          <a:xfrm>
            <a:off x="4596654" y="3630726"/>
            <a:ext cx="2742821" cy="5907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9DE8DA89-A495-CE43-A577-56480135E872}"/>
              </a:ext>
            </a:extLst>
          </p:cNvPr>
          <p:cNvSpPr/>
          <p:nvPr/>
        </p:nvSpPr>
        <p:spPr>
          <a:xfrm>
            <a:off x="2629913" y="2617891"/>
            <a:ext cx="2638001" cy="5907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15838610-A1A5-9643-B745-C148EAF4222E}"/>
              </a:ext>
            </a:extLst>
          </p:cNvPr>
          <p:cNvSpPr/>
          <p:nvPr/>
        </p:nvSpPr>
        <p:spPr>
          <a:xfrm>
            <a:off x="339866" y="2610096"/>
            <a:ext cx="1472371" cy="5907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624B1C79-A88B-7F4B-A20E-C953045CF7CB}"/>
              </a:ext>
            </a:extLst>
          </p:cNvPr>
          <p:cNvSpPr/>
          <p:nvPr/>
        </p:nvSpPr>
        <p:spPr>
          <a:xfrm>
            <a:off x="6902318" y="1361002"/>
            <a:ext cx="1675239" cy="5907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40089599-938E-AA4B-B853-235F86F1AAB7}"/>
              </a:ext>
            </a:extLst>
          </p:cNvPr>
          <p:cNvSpPr/>
          <p:nvPr/>
        </p:nvSpPr>
        <p:spPr>
          <a:xfrm>
            <a:off x="954673" y="3202941"/>
            <a:ext cx="2484441" cy="5907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C9D699F9-0445-054E-B773-82FBA24AACA6}"/>
              </a:ext>
            </a:extLst>
          </p:cNvPr>
          <p:cNvSpPr/>
          <p:nvPr/>
        </p:nvSpPr>
        <p:spPr>
          <a:xfrm>
            <a:off x="3003979" y="1841767"/>
            <a:ext cx="1472372" cy="5907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CB1258C4-C791-8842-93A3-0FB3B182393C}"/>
              </a:ext>
            </a:extLst>
          </p:cNvPr>
          <p:cNvSpPr/>
          <p:nvPr/>
        </p:nvSpPr>
        <p:spPr>
          <a:xfrm>
            <a:off x="2419519" y="1327094"/>
            <a:ext cx="1108608" cy="5907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25945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0" nodeType="clickEffect">
                                  <p:stCondLst>
                                    <p:cond delay="0"/>
                                  </p:stCondLst>
                                  <p:childTnLst>
                                    <p:set>
                                      <p:cBhvr>
                                        <p:cTn id="30" dur="1" fill="hold">
                                          <p:stCondLst>
                                            <p:cond delay="0"/>
                                          </p:stCondLst>
                                        </p:cTn>
                                        <p:tgtEl>
                                          <p:spTgt spid="17"/>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0" nodeType="clickEffect">
                                  <p:stCondLst>
                                    <p:cond delay="0"/>
                                  </p:stCondLst>
                                  <p:childTnLst>
                                    <p:set>
                                      <p:cBhvr>
                                        <p:cTn id="34" dur="1" fill="hold">
                                          <p:stCondLst>
                                            <p:cond delay="0"/>
                                          </p:stCondLst>
                                        </p:cTn>
                                        <p:tgtEl>
                                          <p:spTgt spid="18"/>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grpId="0" nodeType="clickEffect">
                                  <p:stCondLst>
                                    <p:cond delay="0"/>
                                  </p:stCondLst>
                                  <p:childTnLst>
                                    <p:set>
                                      <p:cBhvr>
                                        <p:cTn id="38" dur="1" fill="hold">
                                          <p:stCondLst>
                                            <p:cond delay="0"/>
                                          </p:stCondLst>
                                        </p:cTn>
                                        <p:tgtEl>
                                          <p:spTgt spid="19"/>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0" nodeType="clickEffect">
                                  <p:stCondLst>
                                    <p:cond delay="0"/>
                                  </p:stCondLst>
                                  <p:childTnLst>
                                    <p:set>
                                      <p:cBhvr>
                                        <p:cTn id="42" dur="1" fill="hold">
                                          <p:stCondLst>
                                            <p:cond delay="0"/>
                                          </p:stCondLst>
                                        </p:cTn>
                                        <p:tgtEl>
                                          <p:spTgt spid="20"/>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grpId="0" nodeType="clickEffect">
                                  <p:stCondLst>
                                    <p:cond delay="0"/>
                                  </p:stCondLst>
                                  <p:childTnLst>
                                    <p:set>
                                      <p:cBhvr>
                                        <p:cTn id="46" dur="1" fill="hold">
                                          <p:stCondLst>
                                            <p:cond delay="0"/>
                                          </p:stCondLst>
                                        </p:cTn>
                                        <p:tgtEl>
                                          <p:spTgt spid="21"/>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 presetClass="exit" presetSubtype="0" fill="hold" grpId="0" nodeType="clickEffect">
                                  <p:stCondLst>
                                    <p:cond delay="0"/>
                                  </p:stCondLst>
                                  <p:childTnLst>
                                    <p:set>
                                      <p:cBhvr>
                                        <p:cTn id="50" dur="1" fill="hold">
                                          <p:stCondLst>
                                            <p:cond delay="0"/>
                                          </p:stCondLst>
                                        </p:cTn>
                                        <p:tgtEl>
                                          <p:spTgt spid="22"/>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grpId="0" nodeType="clickEffect">
                                  <p:stCondLst>
                                    <p:cond delay="0"/>
                                  </p:stCondLst>
                                  <p:childTnLst>
                                    <p:set>
                                      <p:cBhvr>
                                        <p:cTn id="54" dur="1" fill="hold">
                                          <p:stCondLst>
                                            <p:cond delay="0"/>
                                          </p:stCondLst>
                                        </p:cTn>
                                        <p:tgtEl>
                                          <p:spTgt spid="23"/>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1" presetClass="exit" presetSubtype="0" fill="hold" grpId="0" nodeType="clickEffect">
                                  <p:stCondLst>
                                    <p:cond delay="0"/>
                                  </p:stCondLst>
                                  <p:childTnLst>
                                    <p:set>
                                      <p:cBhvr>
                                        <p:cTn id="58" dur="1" fill="hold">
                                          <p:stCondLst>
                                            <p:cond delay="0"/>
                                          </p:stCondLst>
                                        </p:cTn>
                                        <p:tgtEl>
                                          <p:spTgt spid="24"/>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1" presetClass="exit" presetSubtype="0" fill="hold" grpId="0" nodeType="clickEffect">
                                  <p:stCondLst>
                                    <p:cond delay="0"/>
                                  </p:stCondLst>
                                  <p:childTnLst>
                                    <p:set>
                                      <p:cBhvr>
                                        <p:cTn id="62" dur="1" fill="hold">
                                          <p:stCondLst>
                                            <p:cond delay="0"/>
                                          </p:stCondLst>
                                        </p:cTn>
                                        <p:tgtEl>
                                          <p:spTgt spid="2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0"/>
        <p:cNvGrpSpPr/>
        <p:nvPr/>
      </p:nvGrpSpPr>
      <p:grpSpPr>
        <a:xfrm>
          <a:off x="0" y="0"/>
          <a:ext cx="0" cy="0"/>
          <a:chOff x="0" y="0"/>
          <a:chExt cx="0" cy="0"/>
        </a:xfrm>
      </p:grpSpPr>
      <p:sp>
        <p:nvSpPr>
          <p:cNvPr id="91" name="Google Shape;91;p17"/>
          <p:cNvSpPr txBox="1">
            <a:spLocks noGrp="1"/>
          </p:cNvSpPr>
          <p:nvPr>
            <p:ph type="title"/>
          </p:nvPr>
        </p:nvSpPr>
        <p:spPr>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700"/>
              <a:buFont typeface="Proxima Nova"/>
              <a:buNone/>
            </a:pPr>
            <a:r>
              <a:rPr lang="en" sz="2800" b="1" i="0" u="none" strike="noStrike" cap="none" dirty="0">
                <a:solidFill>
                  <a:srgbClr val="434343"/>
                </a:solidFill>
                <a:latin typeface="Proxima Nova"/>
                <a:ea typeface="Proxima Nova"/>
                <a:cs typeface="Proxima Nova"/>
                <a:sym typeface="Proxima Nova"/>
              </a:rPr>
              <a:t>Alignment</a:t>
            </a:r>
            <a:endParaRPr dirty="0"/>
          </a:p>
        </p:txBody>
      </p:sp>
      <p:sp>
        <p:nvSpPr>
          <p:cNvPr id="92" name="Google Shape;92;p17"/>
          <p:cNvSpPr txBox="1">
            <a:spLocks noGrp="1"/>
          </p:cNvSpPr>
          <p:nvPr>
            <p:ph type="body" idx="4294967295"/>
          </p:nvPr>
        </p:nvSpPr>
        <p:spPr>
          <a:xfrm>
            <a:off x="4883150" y="1457325"/>
            <a:ext cx="4260850" cy="2654300"/>
          </a:xfrm>
          <a:prstGeom prst="rect">
            <a:avLst/>
          </a:prstGeom>
          <a:noFill/>
          <a:ln>
            <a:noFill/>
          </a:ln>
        </p:spPr>
        <p:txBody>
          <a:bodyPr spcFirstLastPara="1" wrap="square" lIns="91425" tIns="91425" rIns="91425" bIns="91425" anchor="t" anchorCtr="0">
            <a:noAutofit/>
          </a:bodyPr>
          <a:lstStyle/>
          <a:p>
            <a:pPr marL="76200" lvl="0" indent="0" algn="ctr">
              <a:buClr>
                <a:srgbClr val="434343"/>
              </a:buClr>
              <a:buSzPts val="2400"/>
              <a:buNone/>
            </a:pPr>
            <a:r>
              <a:rPr lang="en-US" sz="4000" b="1" dirty="0">
                <a:solidFill>
                  <a:srgbClr val="434343"/>
                </a:solidFill>
                <a:latin typeface="Proxima Nova"/>
                <a:ea typeface="Proxima Nova"/>
                <a:cs typeface="Proxima Nova"/>
                <a:sym typeface="Proxima Nova"/>
              </a:rPr>
              <a:t>METIS</a:t>
            </a:r>
          </a:p>
          <a:p>
            <a:pPr marL="76200" lvl="0" indent="0" algn="ctr">
              <a:buClr>
                <a:srgbClr val="434343"/>
              </a:buClr>
              <a:buSzPts val="2400"/>
            </a:pPr>
            <a:endParaRPr lang="en-US" sz="2400" dirty="0">
              <a:solidFill>
                <a:srgbClr val="434343"/>
              </a:solidFill>
              <a:latin typeface="Proxima Nova"/>
              <a:ea typeface="Proxima Nova"/>
              <a:cs typeface="Proxima Nova"/>
              <a:sym typeface="Proxima Nova"/>
            </a:endParaRPr>
          </a:p>
          <a:p>
            <a:pPr marL="76200" lvl="0" indent="0" algn="ctr">
              <a:buClr>
                <a:srgbClr val="434343"/>
              </a:buClr>
              <a:buSzPts val="2400"/>
              <a:buNone/>
            </a:pPr>
            <a:r>
              <a:rPr lang="en-US" sz="2400" dirty="0">
                <a:solidFill>
                  <a:srgbClr val="434343"/>
                </a:solidFill>
                <a:latin typeface="Proxima Nova"/>
                <a:ea typeface="Proxima Nova"/>
                <a:cs typeface="Proxima Nova"/>
                <a:sym typeface="Proxima Nova"/>
              </a:rPr>
              <a:t>83 King Street, Suite 250</a:t>
            </a:r>
          </a:p>
          <a:p>
            <a:pPr marL="76200" lvl="0" indent="0" algn="ctr">
              <a:buClr>
                <a:srgbClr val="434343"/>
              </a:buClr>
              <a:buSzPts val="2400"/>
              <a:buNone/>
            </a:pPr>
            <a:r>
              <a:rPr lang="en-US" sz="2400" dirty="0">
                <a:solidFill>
                  <a:srgbClr val="434343"/>
                </a:solidFill>
                <a:latin typeface="Proxima Nova"/>
                <a:ea typeface="Proxima Nova"/>
                <a:cs typeface="Proxima Nova"/>
                <a:sym typeface="Proxima Nova"/>
              </a:rPr>
              <a:t>Seattle, WA</a:t>
            </a:r>
          </a:p>
          <a:p>
            <a:pPr marL="76200" lvl="0" indent="0" algn="ctr">
              <a:buClr>
                <a:srgbClr val="434343"/>
              </a:buClr>
              <a:buSzPts val="2400"/>
              <a:buNone/>
            </a:pPr>
            <a:r>
              <a:rPr lang="en-US" sz="2400" dirty="0">
                <a:solidFill>
                  <a:srgbClr val="434343"/>
                </a:solidFill>
                <a:latin typeface="Proxima Nova"/>
                <a:ea typeface="Proxima Nova"/>
                <a:cs typeface="Proxima Nova"/>
                <a:sym typeface="Proxima Nova"/>
              </a:rPr>
              <a:t>(555)555-1234</a:t>
            </a:r>
          </a:p>
          <a:p>
            <a:pPr marL="76200" marR="0" lvl="0" indent="0" algn="l" rtl="0">
              <a:lnSpc>
                <a:spcPct val="115000"/>
              </a:lnSpc>
              <a:spcBef>
                <a:spcPts val="0"/>
              </a:spcBef>
              <a:spcAft>
                <a:spcPts val="0"/>
              </a:spcAft>
              <a:buClr>
                <a:srgbClr val="434343"/>
              </a:buClr>
              <a:buSzPts val="2400"/>
            </a:pPr>
            <a:endParaRPr lang="en-US" sz="2400" dirty="0">
              <a:solidFill>
                <a:srgbClr val="434343"/>
              </a:solidFill>
              <a:latin typeface="Proxima Nova"/>
              <a:sym typeface="Proxima Nova"/>
            </a:endParaRPr>
          </a:p>
        </p:txBody>
      </p:sp>
      <p:sp>
        <p:nvSpPr>
          <p:cNvPr id="2" name="TextBox 1">
            <a:extLst>
              <a:ext uri="{FF2B5EF4-FFF2-40B4-BE49-F238E27FC236}">
                <a16:creationId xmlns:a16="http://schemas.microsoft.com/office/drawing/2014/main" id="{2FD0BD3E-41AD-9F43-8CA3-A365E135BB41}"/>
              </a:ext>
            </a:extLst>
          </p:cNvPr>
          <p:cNvSpPr txBox="1"/>
          <p:nvPr/>
        </p:nvSpPr>
        <p:spPr>
          <a:xfrm>
            <a:off x="3553097" y="5917474"/>
            <a:ext cx="184731" cy="307777"/>
          </a:xfrm>
          <a:prstGeom prst="rect">
            <a:avLst/>
          </a:prstGeom>
          <a:noFill/>
        </p:spPr>
        <p:txBody>
          <a:bodyPr wrap="none" rtlCol="0">
            <a:spAutoFit/>
          </a:bodyPr>
          <a:lstStyle/>
          <a:p>
            <a:endParaRPr lang="en-US" dirty="0"/>
          </a:p>
        </p:txBody>
      </p:sp>
      <p:cxnSp>
        <p:nvCxnSpPr>
          <p:cNvPr id="7" name="Straight Connector 6">
            <a:extLst>
              <a:ext uri="{FF2B5EF4-FFF2-40B4-BE49-F238E27FC236}">
                <a16:creationId xmlns:a16="http://schemas.microsoft.com/office/drawing/2014/main" id="{BCC50486-8755-3048-8464-F03B0639A242}"/>
              </a:ext>
            </a:extLst>
          </p:cNvPr>
          <p:cNvCxnSpPr>
            <a:cxnSpLocks/>
          </p:cNvCxnSpPr>
          <p:nvPr/>
        </p:nvCxnSpPr>
        <p:spPr>
          <a:xfrm>
            <a:off x="7043584" y="1644650"/>
            <a:ext cx="0" cy="2466950"/>
          </a:xfrm>
          <a:prstGeom prst="line">
            <a:avLst/>
          </a:prstGeom>
          <a:ln w="38100">
            <a:solidFill>
              <a:srgbClr val="33A8FF"/>
            </a:solidFill>
            <a:prstDash val="dash"/>
          </a:ln>
        </p:spPr>
        <p:style>
          <a:lnRef idx="1">
            <a:schemeClr val="accent1"/>
          </a:lnRef>
          <a:fillRef idx="0">
            <a:schemeClr val="accent1"/>
          </a:fillRef>
          <a:effectRef idx="0">
            <a:schemeClr val="accent1"/>
          </a:effectRef>
          <a:fontRef idx="minor">
            <a:schemeClr val="tx1"/>
          </a:fontRef>
        </p:style>
      </p:cxnSp>
      <p:sp>
        <p:nvSpPr>
          <p:cNvPr id="9" name="Google Shape;92;p17">
            <a:extLst>
              <a:ext uri="{FF2B5EF4-FFF2-40B4-BE49-F238E27FC236}">
                <a16:creationId xmlns:a16="http://schemas.microsoft.com/office/drawing/2014/main" id="{B15B37F6-A826-924A-AE0E-68AB9BAEEAB0}"/>
              </a:ext>
            </a:extLst>
          </p:cNvPr>
          <p:cNvSpPr txBox="1">
            <a:spLocks/>
          </p:cNvSpPr>
          <p:nvPr/>
        </p:nvSpPr>
        <p:spPr>
          <a:xfrm>
            <a:off x="311701" y="1457200"/>
            <a:ext cx="4260300" cy="2654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28600" algn="l" rtl="0">
              <a:lnSpc>
                <a:spcPct val="115000"/>
              </a:lnSpc>
              <a:spcBef>
                <a:spcPts val="0"/>
              </a:spcBef>
              <a:spcAft>
                <a:spcPts val="0"/>
              </a:spcAft>
              <a:buClr>
                <a:schemeClr val="lt2"/>
              </a:buClr>
              <a:buSzPts val="1800"/>
              <a:buFont typeface="Arial"/>
              <a:buNone/>
              <a:defRPr sz="1800" b="0" i="0" u="none" strike="noStrike" cap="none">
                <a:solidFill>
                  <a:schemeClr val="lt2"/>
                </a:solidFill>
                <a:latin typeface="Arial"/>
                <a:ea typeface="Arial"/>
                <a:cs typeface="Arial"/>
                <a:sym typeface="Arial"/>
              </a:defRPr>
            </a:lvl1pPr>
            <a:lvl2pPr marL="914400" marR="0" lvl="1" indent="-228600" algn="l" rtl="0">
              <a:lnSpc>
                <a:spcPct val="115000"/>
              </a:lnSpc>
              <a:spcBef>
                <a:spcPts val="1600"/>
              </a:spcBef>
              <a:spcAft>
                <a:spcPts val="0"/>
              </a:spcAft>
              <a:buClr>
                <a:schemeClr val="lt2"/>
              </a:buClr>
              <a:buSzPts val="1400"/>
              <a:buFont typeface="Arial"/>
              <a:buNone/>
              <a:defRPr sz="1400" b="0" i="0" u="none" strike="noStrike" cap="none">
                <a:solidFill>
                  <a:schemeClr val="lt2"/>
                </a:solidFill>
                <a:latin typeface="Arial"/>
                <a:ea typeface="Arial"/>
                <a:cs typeface="Arial"/>
                <a:sym typeface="Arial"/>
              </a:defRPr>
            </a:lvl2pPr>
            <a:lvl3pPr marL="1371600" marR="0" lvl="2" indent="-228600" algn="l" rtl="0">
              <a:lnSpc>
                <a:spcPct val="115000"/>
              </a:lnSpc>
              <a:spcBef>
                <a:spcPts val="1600"/>
              </a:spcBef>
              <a:spcAft>
                <a:spcPts val="0"/>
              </a:spcAft>
              <a:buClr>
                <a:schemeClr val="lt2"/>
              </a:buClr>
              <a:buSzPts val="1400"/>
              <a:buFont typeface="Arial"/>
              <a:buNone/>
              <a:defRPr sz="1400" b="0" i="0" u="none" strike="noStrike" cap="none">
                <a:solidFill>
                  <a:schemeClr val="lt2"/>
                </a:solidFill>
                <a:latin typeface="Arial"/>
                <a:ea typeface="Arial"/>
                <a:cs typeface="Arial"/>
                <a:sym typeface="Arial"/>
              </a:defRPr>
            </a:lvl3pPr>
            <a:lvl4pPr marL="1828800" marR="0" lvl="3" indent="-228600" algn="l" rtl="0">
              <a:lnSpc>
                <a:spcPct val="115000"/>
              </a:lnSpc>
              <a:spcBef>
                <a:spcPts val="1600"/>
              </a:spcBef>
              <a:spcAft>
                <a:spcPts val="0"/>
              </a:spcAft>
              <a:buClr>
                <a:schemeClr val="lt2"/>
              </a:buClr>
              <a:buSzPts val="1400"/>
              <a:buFont typeface="Arial"/>
              <a:buNone/>
              <a:defRPr sz="1400" b="0" i="0" u="none" strike="noStrike" cap="none">
                <a:solidFill>
                  <a:schemeClr val="lt2"/>
                </a:solidFill>
                <a:latin typeface="Arial"/>
                <a:ea typeface="Arial"/>
                <a:cs typeface="Arial"/>
                <a:sym typeface="Arial"/>
              </a:defRPr>
            </a:lvl4pPr>
            <a:lvl5pPr marL="2286000" marR="0" lvl="4" indent="-228600" algn="l" rtl="0">
              <a:lnSpc>
                <a:spcPct val="115000"/>
              </a:lnSpc>
              <a:spcBef>
                <a:spcPts val="1600"/>
              </a:spcBef>
              <a:spcAft>
                <a:spcPts val="0"/>
              </a:spcAft>
              <a:buClr>
                <a:schemeClr val="lt2"/>
              </a:buClr>
              <a:buSzPts val="1400"/>
              <a:buFont typeface="Arial"/>
              <a:buNone/>
              <a:defRPr sz="1400" b="0" i="0" u="none" strike="noStrike" cap="none">
                <a:solidFill>
                  <a:schemeClr val="lt2"/>
                </a:solidFill>
                <a:latin typeface="Arial"/>
                <a:ea typeface="Arial"/>
                <a:cs typeface="Arial"/>
                <a:sym typeface="Arial"/>
              </a:defRPr>
            </a:lvl5pPr>
            <a:lvl6pPr marL="2743200" marR="0" lvl="5" indent="-228600" algn="l" rtl="0">
              <a:lnSpc>
                <a:spcPct val="115000"/>
              </a:lnSpc>
              <a:spcBef>
                <a:spcPts val="1600"/>
              </a:spcBef>
              <a:spcAft>
                <a:spcPts val="0"/>
              </a:spcAft>
              <a:buClr>
                <a:schemeClr val="lt2"/>
              </a:buClr>
              <a:buSzPts val="1400"/>
              <a:buFont typeface="Arial"/>
              <a:buNone/>
              <a:defRPr sz="1400" b="0" i="0" u="none" strike="noStrike" cap="none">
                <a:solidFill>
                  <a:schemeClr val="lt2"/>
                </a:solidFill>
                <a:latin typeface="Arial"/>
                <a:ea typeface="Arial"/>
                <a:cs typeface="Arial"/>
                <a:sym typeface="Arial"/>
              </a:defRPr>
            </a:lvl6pPr>
            <a:lvl7pPr marL="3200400" marR="0" lvl="6" indent="-228600" algn="l" rtl="0">
              <a:lnSpc>
                <a:spcPct val="115000"/>
              </a:lnSpc>
              <a:spcBef>
                <a:spcPts val="1600"/>
              </a:spcBef>
              <a:spcAft>
                <a:spcPts val="0"/>
              </a:spcAft>
              <a:buClr>
                <a:schemeClr val="lt2"/>
              </a:buClr>
              <a:buSzPts val="1400"/>
              <a:buFont typeface="Arial"/>
              <a:buNone/>
              <a:defRPr sz="1400" b="0" i="0" u="none" strike="noStrike" cap="none">
                <a:solidFill>
                  <a:schemeClr val="lt2"/>
                </a:solidFill>
                <a:latin typeface="Arial"/>
                <a:ea typeface="Arial"/>
                <a:cs typeface="Arial"/>
                <a:sym typeface="Arial"/>
              </a:defRPr>
            </a:lvl7pPr>
            <a:lvl8pPr marL="3657600" marR="0" lvl="7" indent="-228600" algn="l" rtl="0">
              <a:lnSpc>
                <a:spcPct val="115000"/>
              </a:lnSpc>
              <a:spcBef>
                <a:spcPts val="1600"/>
              </a:spcBef>
              <a:spcAft>
                <a:spcPts val="0"/>
              </a:spcAft>
              <a:buClr>
                <a:schemeClr val="lt2"/>
              </a:buClr>
              <a:buSzPts val="1400"/>
              <a:buFont typeface="Arial"/>
              <a:buNone/>
              <a:defRPr sz="1400" b="0" i="0" u="none" strike="noStrike" cap="none">
                <a:solidFill>
                  <a:schemeClr val="lt2"/>
                </a:solidFill>
                <a:latin typeface="Arial"/>
                <a:ea typeface="Arial"/>
                <a:cs typeface="Arial"/>
                <a:sym typeface="Arial"/>
              </a:defRPr>
            </a:lvl8pPr>
            <a:lvl9pPr marL="4114800" marR="0" lvl="8" indent="-228600" algn="l" rtl="0">
              <a:lnSpc>
                <a:spcPct val="115000"/>
              </a:lnSpc>
              <a:spcBef>
                <a:spcPts val="1600"/>
              </a:spcBef>
              <a:spcAft>
                <a:spcPts val="1600"/>
              </a:spcAft>
              <a:buClr>
                <a:schemeClr val="lt2"/>
              </a:buClr>
              <a:buSzPts val="1400"/>
              <a:buFont typeface="Arial"/>
              <a:buNone/>
              <a:defRPr sz="1400" b="0" i="0" u="none" strike="noStrike" cap="none">
                <a:solidFill>
                  <a:schemeClr val="lt2"/>
                </a:solidFill>
                <a:latin typeface="Arial"/>
                <a:ea typeface="Arial"/>
                <a:cs typeface="Arial"/>
                <a:sym typeface="Arial"/>
              </a:defRPr>
            </a:lvl9pPr>
          </a:lstStyle>
          <a:p>
            <a:pPr marL="76200" indent="0">
              <a:buClr>
                <a:srgbClr val="434343"/>
              </a:buClr>
              <a:buSzPts val="2400"/>
            </a:pPr>
            <a:r>
              <a:rPr lang="en-US" sz="4000" b="1">
                <a:solidFill>
                  <a:srgbClr val="434343"/>
                </a:solidFill>
                <a:latin typeface="Proxima Nova"/>
                <a:ea typeface="Proxima Nova"/>
                <a:cs typeface="Proxima Nova"/>
                <a:sym typeface="Proxima Nova"/>
              </a:rPr>
              <a:t>METIS</a:t>
            </a:r>
          </a:p>
          <a:p>
            <a:pPr marL="76200" indent="0">
              <a:buClr>
                <a:srgbClr val="434343"/>
              </a:buClr>
              <a:buSzPts val="2400"/>
            </a:pPr>
            <a:endParaRPr lang="en-US" sz="2400">
              <a:solidFill>
                <a:srgbClr val="434343"/>
              </a:solidFill>
              <a:latin typeface="Proxima Nova"/>
              <a:ea typeface="Proxima Nova"/>
              <a:cs typeface="Proxima Nova"/>
              <a:sym typeface="Proxima Nova"/>
            </a:endParaRPr>
          </a:p>
          <a:p>
            <a:pPr marL="76200" indent="0">
              <a:buClr>
                <a:srgbClr val="434343"/>
              </a:buClr>
              <a:buSzPts val="2400"/>
            </a:pPr>
            <a:r>
              <a:rPr lang="en-US" sz="2400">
                <a:solidFill>
                  <a:srgbClr val="434343"/>
                </a:solidFill>
                <a:latin typeface="Proxima Nova"/>
                <a:ea typeface="Proxima Nova"/>
                <a:cs typeface="Proxima Nova"/>
                <a:sym typeface="Proxima Nova"/>
              </a:rPr>
              <a:t>83 King Street, Suite 250</a:t>
            </a:r>
          </a:p>
          <a:p>
            <a:pPr marL="76200" indent="0">
              <a:buClr>
                <a:srgbClr val="434343"/>
              </a:buClr>
              <a:buSzPts val="2400"/>
            </a:pPr>
            <a:r>
              <a:rPr lang="en-US" sz="2400">
                <a:solidFill>
                  <a:srgbClr val="434343"/>
                </a:solidFill>
                <a:latin typeface="Proxima Nova"/>
                <a:ea typeface="Proxima Nova"/>
                <a:cs typeface="Proxima Nova"/>
                <a:sym typeface="Proxima Nova"/>
              </a:rPr>
              <a:t>Seattle, WA</a:t>
            </a:r>
          </a:p>
          <a:p>
            <a:pPr marL="76200" indent="0">
              <a:buClr>
                <a:srgbClr val="434343"/>
              </a:buClr>
              <a:buSzPts val="2400"/>
            </a:pPr>
            <a:r>
              <a:rPr lang="en-US" sz="2400">
                <a:solidFill>
                  <a:srgbClr val="434343"/>
                </a:solidFill>
                <a:latin typeface="Proxima Nova"/>
                <a:ea typeface="Proxima Nova"/>
                <a:cs typeface="Proxima Nova"/>
                <a:sym typeface="Proxima Nova"/>
              </a:rPr>
              <a:t>(555)555-1234</a:t>
            </a:r>
          </a:p>
          <a:p>
            <a:pPr marL="76200" indent="0">
              <a:buClr>
                <a:srgbClr val="434343"/>
              </a:buClr>
              <a:buSzPts val="2400"/>
            </a:pPr>
            <a:endParaRPr lang="en-US" sz="2400" dirty="0">
              <a:solidFill>
                <a:srgbClr val="434343"/>
              </a:solidFill>
              <a:latin typeface="Proxima Nova"/>
              <a:sym typeface="Proxima Nova"/>
            </a:endParaRPr>
          </a:p>
        </p:txBody>
      </p:sp>
      <p:cxnSp>
        <p:nvCxnSpPr>
          <p:cNvPr id="10" name="Straight Connector 9">
            <a:extLst>
              <a:ext uri="{FF2B5EF4-FFF2-40B4-BE49-F238E27FC236}">
                <a16:creationId xmlns:a16="http://schemas.microsoft.com/office/drawing/2014/main" id="{0DADDAAB-E07D-C741-8C7E-A2A9298C2E0D}"/>
              </a:ext>
            </a:extLst>
          </p:cNvPr>
          <p:cNvCxnSpPr>
            <a:cxnSpLocks/>
          </p:cNvCxnSpPr>
          <p:nvPr/>
        </p:nvCxnSpPr>
        <p:spPr>
          <a:xfrm>
            <a:off x="492761" y="1644650"/>
            <a:ext cx="0" cy="2466950"/>
          </a:xfrm>
          <a:prstGeom prst="line">
            <a:avLst/>
          </a:prstGeom>
          <a:ln w="38100">
            <a:solidFill>
              <a:srgbClr val="33A8FF"/>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63659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0"/>
        <p:cNvGrpSpPr/>
        <p:nvPr/>
      </p:nvGrpSpPr>
      <p:grpSpPr>
        <a:xfrm>
          <a:off x="0" y="0"/>
          <a:ext cx="0" cy="0"/>
          <a:chOff x="0" y="0"/>
          <a:chExt cx="0" cy="0"/>
        </a:xfrm>
      </p:grpSpPr>
      <p:sp>
        <p:nvSpPr>
          <p:cNvPr id="91" name="Google Shape;91;p17"/>
          <p:cNvSpPr txBox="1">
            <a:spLocks noGrp="1"/>
          </p:cNvSpPr>
          <p:nvPr>
            <p:ph type="title"/>
          </p:nvPr>
        </p:nvSpPr>
        <p:spPr>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700"/>
              <a:buFont typeface="Proxima Nova"/>
              <a:buNone/>
            </a:pPr>
            <a:r>
              <a:rPr lang="en" sz="2800" b="1" i="0" u="none" strike="noStrike" cap="none" dirty="0">
                <a:solidFill>
                  <a:srgbClr val="434343"/>
                </a:solidFill>
                <a:latin typeface="Proxima Nova"/>
                <a:ea typeface="Proxima Nova"/>
                <a:cs typeface="Proxima Nova"/>
                <a:sym typeface="Proxima Nova"/>
              </a:rPr>
              <a:t>Contrast</a:t>
            </a:r>
            <a:endParaRPr dirty="0"/>
          </a:p>
        </p:txBody>
      </p:sp>
      <p:sp>
        <p:nvSpPr>
          <p:cNvPr id="12" name="Google Shape;92;p17">
            <a:extLst>
              <a:ext uri="{FF2B5EF4-FFF2-40B4-BE49-F238E27FC236}">
                <a16:creationId xmlns:a16="http://schemas.microsoft.com/office/drawing/2014/main" id="{FF6A969B-36C0-2B44-A188-2B7B30BD050E}"/>
              </a:ext>
            </a:extLst>
          </p:cNvPr>
          <p:cNvSpPr txBox="1">
            <a:spLocks/>
          </p:cNvSpPr>
          <p:nvPr/>
        </p:nvSpPr>
        <p:spPr>
          <a:xfrm>
            <a:off x="311700" y="1457200"/>
            <a:ext cx="8520599" cy="2654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28600" algn="l" rtl="0">
              <a:lnSpc>
                <a:spcPct val="115000"/>
              </a:lnSpc>
              <a:spcBef>
                <a:spcPts val="0"/>
              </a:spcBef>
              <a:spcAft>
                <a:spcPts val="0"/>
              </a:spcAft>
              <a:buClr>
                <a:schemeClr val="lt2"/>
              </a:buClr>
              <a:buSzPts val="1800"/>
              <a:buFont typeface="Arial"/>
              <a:buNone/>
              <a:defRPr sz="1800" b="0" i="0" u="none" strike="noStrike" cap="none">
                <a:solidFill>
                  <a:schemeClr val="lt2"/>
                </a:solidFill>
                <a:latin typeface="Arial"/>
                <a:ea typeface="Arial"/>
                <a:cs typeface="Arial"/>
                <a:sym typeface="Arial"/>
              </a:defRPr>
            </a:lvl1pPr>
            <a:lvl2pPr marL="914400" marR="0" lvl="1" indent="-228600" algn="l" rtl="0">
              <a:lnSpc>
                <a:spcPct val="115000"/>
              </a:lnSpc>
              <a:spcBef>
                <a:spcPts val="1600"/>
              </a:spcBef>
              <a:spcAft>
                <a:spcPts val="0"/>
              </a:spcAft>
              <a:buClr>
                <a:schemeClr val="lt2"/>
              </a:buClr>
              <a:buSzPts val="1400"/>
              <a:buFont typeface="Arial"/>
              <a:buNone/>
              <a:defRPr sz="1400" b="0" i="0" u="none" strike="noStrike" cap="none">
                <a:solidFill>
                  <a:schemeClr val="lt2"/>
                </a:solidFill>
                <a:latin typeface="Arial"/>
                <a:ea typeface="Arial"/>
                <a:cs typeface="Arial"/>
                <a:sym typeface="Arial"/>
              </a:defRPr>
            </a:lvl2pPr>
            <a:lvl3pPr marL="1371600" marR="0" lvl="2" indent="-228600" algn="l" rtl="0">
              <a:lnSpc>
                <a:spcPct val="115000"/>
              </a:lnSpc>
              <a:spcBef>
                <a:spcPts val="1600"/>
              </a:spcBef>
              <a:spcAft>
                <a:spcPts val="0"/>
              </a:spcAft>
              <a:buClr>
                <a:schemeClr val="lt2"/>
              </a:buClr>
              <a:buSzPts val="1400"/>
              <a:buFont typeface="Arial"/>
              <a:buNone/>
              <a:defRPr sz="1400" b="0" i="0" u="none" strike="noStrike" cap="none">
                <a:solidFill>
                  <a:schemeClr val="lt2"/>
                </a:solidFill>
                <a:latin typeface="Arial"/>
                <a:ea typeface="Arial"/>
                <a:cs typeface="Arial"/>
                <a:sym typeface="Arial"/>
              </a:defRPr>
            </a:lvl3pPr>
            <a:lvl4pPr marL="1828800" marR="0" lvl="3" indent="-228600" algn="l" rtl="0">
              <a:lnSpc>
                <a:spcPct val="115000"/>
              </a:lnSpc>
              <a:spcBef>
                <a:spcPts val="1600"/>
              </a:spcBef>
              <a:spcAft>
                <a:spcPts val="0"/>
              </a:spcAft>
              <a:buClr>
                <a:schemeClr val="lt2"/>
              </a:buClr>
              <a:buSzPts val="1400"/>
              <a:buFont typeface="Arial"/>
              <a:buNone/>
              <a:defRPr sz="1400" b="0" i="0" u="none" strike="noStrike" cap="none">
                <a:solidFill>
                  <a:schemeClr val="lt2"/>
                </a:solidFill>
                <a:latin typeface="Arial"/>
                <a:ea typeface="Arial"/>
                <a:cs typeface="Arial"/>
                <a:sym typeface="Arial"/>
              </a:defRPr>
            </a:lvl4pPr>
            <a:lvl5pPr marL="2286000" marR="0" lvl="4" indent="-228600" algn="l" rtl="0">
              <a:lnSpc>
                <a:spcPct val="115000"/>
              </a:lnSpc>
              <a:spcBef>
                <a:spcPts val="1600"/>
              </a:spcBef>
              <a:spcAft>
                <a:spcPts val="0"/>
              </a:spcAft>
              <a:buClr>
                <a:schemeClr val="lt2"/>
              </a:buClr>
              <a:buSzPts val="1400"/>
              <a:buFont typeface="Arial"/>
              <a:buNone/>
              <a:defRPr sz="1400" b="0" i="0" u="none" strike="noStrike" cap="none">
                <a:solidFill>
                  <a:schemeClr val="lt2"/>
                </a:solidFill>
                <a:latin typeface="Arial"/>
                <a:ea typeface="Arial"/>
                <a:cs typeface="Arial"/>
                <a:sym typeface="Arial"/>
              </a:defRPr>
            </a:lvl5pPr>
            <a:lvl6pPr marL="2743200" marR="0" lvl="5" indent="-228600" algn="l" rtl="0">
              <a:lnSpc>
                <a:spcPct val="115000"/>
              </a:lnSpc>
              <a:spcBef>
                <a:spcPts val="1600"/>
              </a:spcBef>
              <a:spcAft>
                <a:spcPts val="0"/>
              </a:spcAft>
              <a:buClr>
                <a:schemeClr val="lt2"/>
              </a:buClr>
              <a:buSzPts val="1400"/>
              <a:buFont typeface="Arial"/>
              <a:buNone/>
              <a:defRPr sz="1400" b="0" i="0" u="none" strike="noStrike" cap="none">
                <a:solidFill>
                  <a:schemeClr val="lt2"/>
                </a:solidFill>
                <a:latin typeface="Arial"/>
                <a:ea typeface="Arial"/>
                <a:cs typeface="Arial"/>
                <a:sym typeface="Arial"/>
              </a:defRPr>
            </a:lvl6pPr>
            <a:lvl7pPr marL="3200400" marR="0" lvl="6" indent="-228600" algn="l" rtl="0">
              <a:lnSpc>
                <a:spcPct val="115000"/>
              </a:lnSpc>
              <a:spcBef>
                <a:spcPts val="1600"/>
              </a:spcBef>
              <a:spcAft>
                <a:spcPts val="0"/>
              </a:spcAft>
              <a:buClr>
                <a:schemeClr val="lt2"/>
              </a:buClr>
              <a:buSzPts val="1400"/>
              <a:buFont typeface="Arial"/>
              <a:buNone/>
              <a:defRPr sz="1400" b="0" i="0" u="none" strike="noStrike" cap="none">
                <a:solidFill>
                  <a:schemeClr val="lt2"/>
                </a:solidFill>
                <a:latin typeface="Arial"/>
                <a:ea typeface="Arial"/>
                <a:cs typeface="Arial"/>
                <a:sym typeface="Arial"/>
              </a:defRPr>
            </a:lvl7pPr>
            <a:lvl8pPr marL="3657600" marR="0" lvl="7" indent="-228600" algn="l" rtl="0">
              <a:lnSpc>
                <a:spcPct val="115000"/>
              </a:lnSpc>
              <a:spcBef>
                <a:spcPts val="1600"/>
              </a:spcBef>
              <a:spcAft>
                <a:spcPts val="0"/>
              </a:spcAft>
              <a:buClr>
                <a:schemeClr val="lt2"/>
              </a:buClr>
              <a:buSzPts val="1400"/>
              <a:buFont typeface="Arial"/>
              <a:buNone/>
              <a:defRPr sz="1400" b="0" i="0" u="none" strike="noStrike" cap="none">
                <a:solidFill>
                  <a:schemeClr val="lt2"/>
                </a:solidFill>
                <a:latin typeface="Arial"/>
                <a:ea typeface="Arial"/>
                <a:cs typeface="Arial"/>
                <a:sym typeface="Arial"/>
              </a:defRPr>
            </a:lvl8pPr>
            <a:lvl9pPr marL="4114800" marR="0" lvl="8" indent="-228600" algn="l" rtl="0">
              <a:lnSpc>
                <a:spcPct val="115000"/>
              </a:lnSpc>
              <a:spcBef>
                <a:spcPts val="1600"/>
              </a:spcBef>
              <a:spcAft>
                <a:spcPts val="1600"/>
              </a:spcAft>
              <a:buClr>
                <a:schemeClr val="lt2"/>
              </a:buClr>
              <a:buSzPts val="1400"/>
              <a:buFont typeface="Arial"/>
              <a:buNone/>
              <a:defRPr sz="1400" b="0" i="0" u="none" strike="noStrike" cap="none">
                <a:solidFill>
                  <a:schemeClr val="lt2"/>
                </a:solidFill>
                <a:latin typeface="Arial"/>
                <a:ea typeface="Arial"/>
                <a:cs typeface="Arial"/>
                <a:sym typeface="Arial"/>
              </a:defRPr>
            </a:lvl9pPr>
          </a:lstStyle>
          <a:p>
            <a:pPr marL="76200" indent="0">
              <a:buClr>
                <a:srgbClr val="434343"/>
              </a:buClr>
              <a:buSzPts val="2400"/>
            </a:pPr>
            <a:endParaRPr lang="en-US" sz="2400" dirty="0">
              <a:solidFill>
                <a:srgbClr val="434343"/>
              </a:solidFill>
              <a:latin typeface="Proxima Nova"/>
              <a:sym typeface="Proxima Nova"/>
            </a:endParaRPr>
          </a:p>
        </p:txBody>
      </p:sp>
      <p:sp>
        <p:nvSpPr>
          <p:cNvPr id="6" name="Rectangle 5">
            <a:extLst>
              <a:ext uri="{FF2B5EF4-FFF2-40B4-BE49-F238E27FC236}">
                <a16:creationId xmlns:a16="http://schemas.microsoft.com/office/drawing/2014/main" id="{0AC19289-F886-154A-838A-8099613373F3}"/>
              </a:ext>
            </a:extLst>
          </p:cNvPr>
          <p:cNvSpPr/>
          <p:nvPr/>
        </p:nvSpPr>
        <p:spPr>
          <a:xfrm>
            <a:off x="1143000" y="1452110"/>
            <a:ext cx="3297180" cy="1348240"/>
          </a:xfrm>
          <a:prstGeom prst="rect">
            <a:avLst/>
          </a:prstGeom>
          <a:no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a:ln>
                  <a:noFill/>
                </a:ln>
                <a:solidFill>
                  <a:srgbClr val="FFFF00"/>
                </a:solidFill>
                <a:effectLst/>
                <a:uLnTx/>
                <a:uFillTx/>
                <a:latin typeface="Calibri Light" panose="020F0302020204030204"/>
                <a:ea typeface="+mn-ea"/>
                <a:cs typeface="+mn-cs"/>
              </a:rPr>
              <a:t>YELLOW TEXT</a:t>
            </a:r>
          </a:p>
        </p:txBody>
      </p:sp>
      <p:sp>
        <p:nvSpPr>
          <p:cNvPr id="7" name="Rectangle 6">
            <a:extLst>
              <a:ext uri="{FF2B5EF4-FFF2-40B4-BE49-F238E27FC236}">
                <a16:creationId xmlns:a16="http://schemas.microsoft.com/office/drawing/2014/main" id="{7C0E0797-9DAF-E441-AC1B-08A180B9B024}"/>
              </a:ext>
            </a:extLst>
          </p:cNvPr>
          <p:cNvSpPr/>
          <p:nvPr/>
        </p:nvSpPr>
        <p:spPr>
          <a:xfrm>
            <a:off x="4439085" y="1451002"/>
            <a:ext cx="3297180" cy="1348240"/>
          </a:xfrm>
          <a:prstGeom prst="rect">
            <a:avLst/>
          </a:prstGeom>
          <a:no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a:ln>
                  <a:noFill/>
                </a:ln>
                <a:solidFill>
                  <a:srgbClr val="002060"/>
                </a:solidFill>
                <a:effectLst/>
                <a:uLnTx/>
                <a:uFillTx/>
                <a:latin typeface="Calibri Light" panose="020F0302020204030204"/>
                <a:ea typeface="+mn-ea"/>
                <a:cs typeface="+mn-cs"/>
              </a:rPr>
              <a:t>BLUE TEXT</a:t>
            </a:r>
          </a:p>
        </p:txBody>
      </p:sp>
      <p:grpSp>
        <p:nvGrpSpPr>
          <p:cNvPr id="8" name="Group 7">
            <a:extLst>
              <a:ext uri="{FF2B5EF4-FFF2-40B4-BE49-F238E27FC236}">
                <a16:creationId xmlns:a16="http://schemas.microsoft.com/office/drawing/2014/main" id="{A86B7744-DAF8-814E-9218-A13E11F31696}"/>
              </a:ext>
            </a:extLst>
          </p:cNvPr>
          <p:cNvGrpSpPr/>
          <p:nvPr/>
        </p:nvGrpSpPr>
        <p:grpSpPr>
          <a:xfrm>
            <a:off x="1134649" y="2775467"/>
            <a:ext cx="6593265" cy="1349348"/>
            <a:chOff x="1134649" y="2775467"/>
            <a:chExt cx="6593265" cy="1349348"/>
          </a:xfrm>
        </p:grpSpPr>
        <p:sp>
          <p:nvSpPr>
            <p:cNvPr id="9" name="Rectangle 8">
              <a:extLst>
                <a:ext uri="{FF2B5EF4-FFF2-40B4-BE49-F238E27FC236}">
                  <a16:creationId xmlns:a16="http://schemas.microsoft.com/office/drawing/2014/main" id="{F91E8D22-E00A-6042-B2FD-590C98610371}"/>
                </a:ext>
              </a:extLst>
            </p:cNvPr>
            <p:cNvSpPr/>
            <p:nvPr/>
          </p:nvSpPr>
          <p:spPr>
            <a:xfrm>
              <a:off x="1134649" y="2776575"/>
              <a:ext cx="3297180" cy="1348240"/>
            </a:xfrm>
            <a:prstGeom prst="rect">
              <a:avLst/>
            </a:prstGeom>
            <a:solidFill>
              <a:sysClr val="windowText" lastClr="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a:ln>
                    <a:noFill/>
                  </a:ln>
                  <a:solidFill>
                    <a:srgbClr val="FFFF00"/>
                  </a:solidFill>
                  <a:effectLst/>
                  <a:uLnTx/>
                  <a:uFillTx/>
                  <a:latin typeface="Calibri Light" panose="020F0302020204030204"/>
                  <a:ea typeface="+mn-ea"/>
                  <a:cs typeface="+mn-cs"/>
                </a:rPr>
                <a:t>YELLOW TEXT</a:t>
              </a:r>
            </a:p>
          </p:txBody>
        </p:sp>
        <p:sp>
          <p:nvSpPr>
            <p:cNvPr id="10" name="Rectangle 9">
              <a:extLst>
                <a:ext uri="{FF2B5EF4-FFF2-40B4-BE49-F238E27FC236}">
                  <a16:creationId xmlns:a16="http://schemas.microsoft.com/office/drawing/2014/main" id="{2F07C953-7240-9A4C-A231-BF5B7A35DE2E}"/>
                </a:ext>
              </a:extLst>
            </p:cNvPr>
            <p:cNvSpPr/>
            <p:nvPr/>
          </p:nvSpPr>
          <p:spPr>
            <a:xfrm>
              <a:off x="4430734" y="2775467"/>
              <a:ext cx="3297180" cy="1348240"/>
            </a:xfrm>
            <a:prstGeom prst="rect">
              <a:avLst/>
            </a:prstGeom>
            <a:solidFill>
              <a:sysClr val="windowText" lastClr="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a:ln>
                    <a:noFill/>
                  </a:ln>
                  <a:solidFill>
                    <a:srgbClr val="002060"/>
                  </a:solidFill>
                  <a:effectLst/>
                  <a:uLnTx/>
                  <a:uFillTx/>
                  <a:latin typeface="Calibri Light" panose="020F0302020204030204"/>
                  <a:ea typeface="+mn-ea"/>
                  <a:cs typeface="+mn-cs"/>
                </a:rPr>
                <a:t>BLUE TEXT</a:t>
              </a:r>
            </a:p>
          </p:txBody>
        </p:sp>
      </p:grpSp>
    </p:spTree>
    <p:extLst>
      <p:ext uri="{BB962C8B-B14F-4D97-AF65-F5344CB8AC3E}">
        <p14:creationId xmlns:p14="http://schemas.microsoft.com/office/powerpoint/2010/main" val="1983583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0"/>
        <p:cNvGrpSpPr/>
        <p:nvPr/>
      </p:nvGrpSpPr>
      <p:grpSpPr>
        <a:xfrm>
          <a:off x="0" y="0"/>
          <a:ext cx="0" cy="0"/>
          <a:chOff x="0" y="0"/>
          <a:chExt cx="0" cy="0"/>
        </a:xfrm>
      </p:grpSpPr>
      <p:sp>
        <p:nvSpPr>
          <p:cNvPr id="91" name="Google Shape;91;p17"/>
          <p:cNvSpPr txBox="1">
            <a:spLocks noGrp="1"/>
          </p:cNvSpPr>
          <p:nvPr>
            <p:ph type="title"/>
          </p:nvPr>
        </p:nvSpPr>
        <p:spPr>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700"/>
              <a:buFont typeface="Proxima Nova"/>
              <a:buNone/>
            </a:pPr>
            <a:r>
              <a:rPr lang="en" sz="2800" b="1" i="0" u="none" strike="noStrike" cap="none" dirty="0">
                <a:solidFill>
                  <a:srgbClr val="434343"/>
                </a:solidFill>
                <a:latin typeface="Proxima Nova"/>
                <a:ea typeface="Proxima Nova"/>
                <a:cs typeface="Proxima Nova"/>
                <a:sym typeface="Proxima Nova"/>
              </a:rPr>
              <a:t>Avoid Gradients</a:t>
            </a:r>
            <a:endParaRPr dirty="0"/>
          </a:p>
        </p:txBody>
      </p:sp>
      <p:sp>
        <p:nvSpPr>
          <p:cNvPr id="12" name="Google Shape;92;p17">
            <a:extLst>
              <a:ext uri="{FF2B5EF4-FFF2-40B4-BE49-F238E27FC236}">
                <a16:creationId xmlns:a16="http://schemas.microsoft.com/office/drawing/2014/main" id="{FF6A969B-36C0-2B44-A188-2B7B30BD050E}"/>
              </a:ext>
            </a:extLst>
          </p:cNvPr>
          <p:cNvSpPr txBox="1">
            <a:spLocks/>
          </p:cNvSpPr>
          <p:nvPr/>
        </p:nvSpPr>
        <p:spPr>
          <a:xfrm>
            <a:off x="311700" y="1457200"/>
            <a:ext cx="8520599" cy="2654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28600" algn="l" rtl="0">
              <a:lnSpc>
                <a:spcPct val="115000"/>
              </a:lnSpc>
              <a:spcBef>
                <a:spcPts val="0"/>
              </a:spcBef>
              <a:spcAft>
                <a:spcPts val="0"/>
              </a:spcAft>
              <a:buClr>
                <a:schemeClr val="lt2"/>
              </a:buClr>
              <a:buSzPts val="1800"/>
              <a:buFont typeface="Arial"/>
              <a:buNone/>
              <a:defRPr sz="1800" b="0" i="0" u="none" strike="noStrike" cap="none">
                <a:solidFill>
                  <a:schemeClr val="lt2"/>
                </a:solidFill>
                <a:latin typeface="Arial"/>
                <a:ea typeface="Arial"/>
                <a:cs typeface="Arial"/>
                <a:sym typeface="Arial"/>
              </a:defRPr>
            </a:lvl1pPr>
            <a:lvl2pPr marL="914400" marR="0" lvl="1" indent="-228600" algn="l" rtl="0">
              <a:lnSpc>
                <a:spcPct val="115000"/>
              </a:lnSpc>
              <a:spcBef>
                <a:spcPts val="1600"/>
              </a:spcBef>
              <a:spcAft>
                <a:spcPts val="0"/>
              </a:spcAft>
              <a:buClr>
                <a:schemeClr val="lt2"/>
              </a:buClr>
              <a:buSzPts val="1400"/>
              <a:buFont typeface="Arial"/>
              <a:buNone/>
              <a:defRPr sz="1400" b="0" i="0" u="none" strike="noStrike" cap="none">
                <a:solidFill>
                  <a:schemeClr val="lt2"/>
                </a:solidFill>
                <a:latin typeface="Arial"/>
                <a:ea typeface="Arial"/>
                <a:cs typeface="Arial"/>
                <a:sym typeface="Arial"/>
              </a:defRPr>
            </a:lvl2pPr>
            <a:lvl3pPr marL="1371600" marR="0" lvl="2" indent="-228600" algn="l" rtl="0">
              <a:lnSpc>
                <a:spcPct val="115000"/>
              </a:lnSpc>
              <a:spcBef>
                <a:spcPts val="1600"/>
              </a:spcBef>
              <a:spcAft>
                <a:spcPts val="0"/>
              </a:spcAft>
              <a:buClr>
                <a:schemeClr val="lt2"/>
              </a:buClr>
              <a:buSzPts val="1400"/>
              <a:buFont typeface="Arial"/>
              <a:buNone/>
              <a:defRPr sz="1400" b="0" i="0" u="none" strike="noStrike" cap="none">
                <a:solidFill>
                  <a:schemeClr val="lt2"/>
                </a:solidFill>
                <a:latin typeface="Arial"/>
                <a:ea typeface="Arial"/>
                <a:cs typeface="Arial"/>
                <a:sym typeface="Arial"/>
              </a:defRPr>
            </a:lvl3pPr>
            <a:lvl4pPr marL="1828800" marR="0" lvl="3" indent="-228600" algn="l" rtl="0">
              <a:lnSpc>
                <a:spcPct val="115000"/>
              </a:lnSpc>
              <a:spcBef>
                <a:spcPts val="1600"/>
              </a:spcBef>
              <a:spcAft>
                <a:spcPts val="0"/>
              </a:spcAft>
              <a:buClr>
                <a:schemeClr val="lt2"/>
              </a:buClr>
              <a:buSzPts val="1400"/>
              <a:buFont typeface="Arial"/>
              <a:buNone/>
              <a:defRPr sz="1400" b="0" i="0" u="none" strike="noStrike" cap="none">
                <a:solidFill>
                  <a:schemeClr val="lt2"/>
                </a:solidFill>
                <a:latin typeface="Arial"/>
                <a:ea typeface="Arial"/>
                <a:cs typeface="Arial"/>
                <a:sym typeface="Arial"/>
              </a:defRPr>
            </a:lvl4pPr>
            <a:lvl5pPr marL="2286000" marR="0" lvl="4" indent="-228600" algn="l" rtl="0">
              <a:lnSpc>
                <a:spcPct val="115000"/>
              </a:lnSpc>
              <a:spcBef>
                <a:spcPts val="1600"/>
              </a:spcBef>
              <a:spcAft>
                <a:spcPts val="0"/>
              </a:spcAft>
              <a:buClr>
                <a:schemeClr val="lt2"/>
              </a:buClr>
              <a:buSzPts val="1400"/>
              <a:buFont typeface="Arial"/>
              <a:buNone/>
              <a:defRPr sz="1400" b="0" i="0" u="none" strike="noStrike" cap="none">
                <a:solidFill>
                  <a:schemeClr val="lt2"/>
                </a:solidFill>
                <a:latin typeface="Arial"/>
                <a:ea typeface="Arial"/>
                <a:cs typeface="Arial"/>
                <a:sym typeface="Arial"/>
              </a:defRPr>
            </a:lvl5pPr>
            <a:lvl6pPr marL="2743200" marR="0" lvl="5" indent="-228600" algn="l" rtl="0">
              <a:lnSpc>
                <a:spcPct val="115000"/>
              </a:lnSpc>
              <a:spcBef>
                <a:spcPts val="1600"/>
              </a:spcBef>
              <a:spcAft>
                <a:spcPts val="0"/>
              </a:spcAft>
              <a:buClr>
                <a:schemeClr val="lt2"/>
              </a:buClr>
              <a:buSzPts val="1400"/>
              <a:buFont typeface="Arial"/>
              <a:buNone/>
              <a:defRPr sz="1400" b="0" i="0" u="none" strike="noStrike" cap="none">
                <a:solidFill>
                  <a:schemeClr val="lt2"/>
                </a:solidFill>
                <a:latin typeface="Arial"/>
                <a:ea typeface="Arial"/>
                <a:cs typeface="Arial"/>
                <a:sym typeface="Arial"/>
              </a:defRPr>
            </a:lvl6pPr>
            <a:lvl7pPr marL="3200400" marR="0" lvl="6" indent="-228600" algn="l" rtl="0">
              <a:lnSpc>
                <a:spcPct val="115000"/>
              </a:lnSpc>
              <a:spcBef>
                <a:spcPts val="1600"/>
              </a:spcBef>
              <a:spcAft>
                <a:spcPts val="0"/>
              </a:spcAft>
              <a:buClr>
                <a:schemeClr val="lt2"/>
              </a:buClr>
              <a:buSzPts val="1400"/>
              <a:buFont typeface="Arial"/>
              <a:buNone/>
              <a:defRPr sz="1400" b="0" i="0" u="none" strike="noStrike" cap="none">
                <a:solidFill>
                  <a:schemeClr val="lt2"/>
                </a:solidFill>
                <a:latin typeface="Arial"/>
                <a:ea typeface="Arial"/>
                <a:cs typeface="Arial"/>
                <a:sym typeface="Arial"/>
              </a:defRPr>
            </a:lvl7pPr>
            <a:lvl8pPr marL="3657600" marR="0" lvl="7" indent="-228600" algn="l" rtl="0">
              <a:lnSpc>
                <a:spcPct val="115000"/>
              </a:lnSpc>
              <a:spcBef>
                <a:spcPts val="1600"/>
              </a:spcBef>
              <a:spcAft>
                <a:spcPts val="0"/>
              </a:spcAft>
              <a:buClr>
                <a:schemeClr val="lt2"/>
              </a:buClr>
              <a:buSzPts val="1400"/>
              <a:buFont typeface="Arial"/>
              <a:buNone/>
              <a:defRPr sz="1400" b="0" i="0" u="none" strike="noStrike" cap="none">
                <a:solidFill>
                  <a:schemeClr val="lt2"/>
                </a:solidFill>
                <a:latin typeface="Arial"/>
                <a:ea typeface="Arial"/>
                <a:cs typeface="Arial"/>
                <a:sym typeface="Arial"/>
              </a:defRPr>
            </a:lvl8pPr>
            <a:lvl9pPr marL="4114800" marR="0" lvl="8" indent="-228600" algn="l" rtl="0">
              <a:lnSpc>
                <a:spcPct val="115000"/>
              </a:lnSpc>
              <a:spcBef>
                <a:spcPts val="1600"/>
              </a:spcBef>
              <a:spcAft>
                <a:spcPts val="1600"/>
              </a:spcAft>
              <a:buClr>
                <a:schemeClr val="lt2"/>
              </a:buClr>
              <a:buSzPts val="1400"/>
              <a:buFont typeface="Arial"/>
              <a:buNone/>
              <a:defRPr sz="1400" b="0" i="0" u="none" strike="noStrike" cap="none">
                <a:solidFill>
                  <a:schemeClr val="lt2"/>
                </a:solidFill>
                <a:latin typeface="Arial"/>
                <a:ea typeface="Arial"/>
                <a:cs typeface="Arial"/>
                <a:sym typeface="Arial"/>
              </a:defRPr>
            </a:lvl9pPr>
          </a:lstStyle>
          <a:p>
            <a:pPr marL="76200" indent="0">
              <a:buClr>
                <a:srgbClr val="434343"/>
              </a:buClr>
              <a:buSzPts val="2400"/>
            </a:pPr>
            <a:endParaRPr lang="en-US" sz="2400" dirty="0">
              <a:solidFill>
                <a:schemeClr val="bg1">
                  <a:lumMod val="50000"/>
                </a:schemeClr>
              </a:solidFill>
              <a:latin typeface="Proxima Nova"/>
              <a:sym typeface="Proxima Nova"/>
            </a:endParaRPr>
          </a:p>
        </p:txBody>
      </p:sp>
      <p:sp>
        <p:nvSpPr>
          <p:cNvPr id="11" name="Rectangle 10">
            <a:extLst>
              <a:ext uri="{FF2B5EF4-FFF2-40B4-BE49-F238E27FC236}">
                <a16:creationId xmlns:a16="http://schemas.microsoft.com/office/drawing/2014/main" id="{94B79EE6-CFFF-5244-981D-48805F040A77}"/>
              </a:ext>
            </a:extLst>
          </p:cNvPr>
          <p:cNvSpPr/>
          <p:nvPr/>
        </p:nvSpPr>
        <p:spPr>
          <a:xfrm>
            <a:off x="1505415" y="1304800"/>
            <a:ext cx="5977053" cy="2286000"/>
          </a:xfrm>
          <a:prstGeom prst="rect">
            <a:avLst/>
          </a:prstGeom>
          <a:gradFill flip="none" rotWithShape="1">
            <a:gsLst>
              <a:gs pos="0">
                <a:schemeClr val="tx1"/>
              </a:gs>
              <a:gs pos="100000">
                <a:schemeClr val="bg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DB50561E-2A25-DC45-92B4-D3F9E3D76E31}"/>
              </a:ext>
            </a:extLst>
          </p:cNvPr>
          <p:cNvSpPr/>
          <p:nvPr/>
        </p:nvSpPr>
        <p:spPr>
          <a:xfrm>
            <a:off x="1659301" y="2266238"/>
            <a:ext cx="5669280" cy="36576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5D223BC4-39D5-1C46-B6C2-7B64D83B7D76}"/>
              </a:ext>
            </a:extLst>
          </p:cNvPr>
          <p:cNvSpPr/>
          <p:nvPr/>
        </p:nvSpPr>
        <p:spPr>
          <a:xfrm>
            <a:off x="1659301" y="2678912"/>
            <a:ext cx="5669280" cy="3657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lumMod val="75000"/>
                  </a:schemeClr>
                </a:solidFill>
              </a:rPr>
              <a:t>THE TEXT CANNOT BE EASILY READ ACROSS ALL COLORS</a:t>
            </a:r>
          </a:p>
        </p:txBody>
      </p:sp>
    </p:spTree>
    <p:extLst>
      <p:ext uri="{BB962C8B-B14F-4D97-AF65-F5344CB8AC3E}">
        <p14:creationId xmlns:p14="http://schemas.microsoft.com/office/powerpoint/2010/main" val="469351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0"/>
        <p:cNvGrpSpPr/>
        <p:nvPr/>
      </p:nvGrpSpPr>
      <p:grpSpPr>
        <a:xfrm>
          <a:off x="0" y="0"/>
          <a:ext cx="0" cy="0"/>
          <a:chOff x="0" y="0"/>
          <a:chExt cx="0" cy="0"/>
        </a:xfrm>
      </p:grpSpPr>
      <p:sp>
        <p:nvSpPr>
          <p:cNvPr id="91" name="Google Shape;91;p17"/>
          <p:cNvSpPr txBox="1">
            <a:spLocks noGrp="1"/>
          </p:cNvSpPr>
          <p:nvPr>
            <p:ph type="title"/>
          </p:nvPr>
        </p:nvSpPr>
        <p:spPr>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700"/>
              <a:buFont typeface="Proxima Nova"/>
              <a:buNone/>
            </a:pPr>
            <a:r>
              <a:rPr lang="en" sz="2800" b="1" i="0" u="none" strike="noStrike" cap="none" dirty="0">
                <a:solidFill>
                  <a:srgbClr val="434343"/>
                </a:solidFill>
                <a:latin typeface="Proxima Nova"/>
                <a:ea typeface="Proxima Nova"/>
                <a:cs typeface="Proxima Nova"/>
                <a:sym typeface="Proxima Nova"/>
              </a:rPr>
              <a:t>Text Summary</a:t>
            </a:r>
            <a:endParaRPr dirty="0"/>
          </a:p>
        </p:txBody>
      </p:sp>
      <p:sp>
        <p:nvSpPr>
          <p:cNvPr id="7" name="Google Shape;92;p17">
            <a:extLst>
              <a:ext uri="{FF2B5EF4-FFF2-40B4-BE49-F238E27FC236}">
                <a16:creationId xmlns:a16="http://schemas.microsoft.com/office/drawing/2014/main" id="{785CC9CF-8435-C949-8FD7-265C522C92FB}"/>
              </a:ext>
            </a:extLst>
          </p:cNvPr>
          <p:cNvSpPr txBox="1">
            <a:spLocks noGrp="1"/>
          </p:cNvSpPr>
          <p:nvPr>
            <p:ph idx="1"/>
          </p:nvPr>
        </p:nvSpPr>
        <p:spPr>
          <a:prstGeom prst="rect">
            <a:avLst/>
          </a:prstGeom>
          <a:noFill/>
          <a:ln>
            <a:noFill/>
          </a:ln>
        </p:spPr>
        <p:txBody>
          <a:bodyPr spcFirstLastPara="1" wrap="square" lIns="91425" tIns="91425" rIns="91425" bIns="91425" anchor="t" anchorCtr="0">
            <a:noAutofit/>
          </a:bodyPr>
          <a:lstStyle/>
          <a:p>
            <a:pPr lvl="0" indent="-381000">
              <a:buClr>
                <a:srgbClr val="434343"/>
              </a:buClr>
              <a:buSzPts val="2400"/>
              <a:buFont typeface="Proxima Nova"/>
              <a:buChar char="●"/>
            </a:pPr>
            <a:r>
              <a:rPr lang="en-US" sz="2000" dirty="0">
                <a:solidFill>
                  <a:srgbClr val="434343"/>
                </a:solidFill>
                <a:latin typeface="Proxima Nova"/>
                <a:ea typeface="Proxima Nova"/>
                <a:cs typeface="Proxima Nova"/>
                <a:sym typeface="Proxima Nova"/>
              </a:rPr>
              <a:t>Appropriate Size</a:t>
            </a:r>
          </a:p>
          <a:p>
            <a:pPr lvl="0" indent="-381000">
              <a:buClr>
                <a:srgbClr val="434343"/>
              </a:buClr>
              <a:buSzPts val="2400"/>
              <a:buFont typeface="Proxima Nova"/>
              <a:buChar char="●"/>
            </a:pPr>
            <a:endParaRPr lang="en-US" sz="2000" dirty="0">
              <a:solidFill>
                <a:srgbClr val="434343"/>
              </a:solidFill>
              <a:latin typeface="Proxima Nova"/>
              <a:ea typeface="Proxima Nova"/>
              <a:cs typeface="Proxima Nova"/>
              <a:sym typeface="Proxima Nova"/>
            </a:endParaRPr>
          </a:p>
          <a:p>
            <a:pPr lvl="0" indent="-381000">
              <a:buClr>
                <a:srgbClr val="434343"/>
              </a:buClr>
              <a:buSzPts val="2400"/>
              <a:buFont typeface="Proxima Nova"/>
              <a:buChar char="●"/>
            </a:pPr>
            <a:r>
              <a:rPr lang="en-US" sz="2000" dirty="0">
                <a:solidFill>
                  <a:srgbClr val="434343"/>
                </a:solidFill>
                <a:latin typeface="Proxima Nova"/>
                <a:ea typeface="Proxima Nova"/>
                <a:cs typeface="Proxima Nova"/>
                <a:sym typeface="Proxima Nova"/>
              </a:rPr>
              <a:t>Sans serif fonts for body text</a:t>
            </a:r>
          </a:p>
          <a:p>
            <a:pPr lvl="0" indent="-381000">
              <a:buClr>
                <a:srgbClr val="434343"/>
              </a:buClr>
              <a:buSzPts val="2400"/>
              <a:buFont typeface="Proxima Nova"/>
              <a:buChar char="●"/>
            </a:pPr>
            <a:endParaRPr lang="en-US" sz="2000" dirty="0">
              <a:solidFill>
                <a:srgbClr val="434343"/>
              </a:solidFill>
              <a:latin typeface="Proxima Nova"/>
              <a:ea typeface="Proxima Nova"/>
              <a:cs typeface="Proxima Nova"/>
              <a:sym typeface="Proxima Nova"/>
            </a:endParaRPr>
          </a:p>
          <a:p>
            <a:pPr lvl="0" indent="-381000">
              <a:buClr>
                <a:srgbClr val="434343"/>
              </a:buClr>
              <a:buSzPts val="2400"/>
              <a:buFont typeface="Proxima Nova"/>
              <a:buChar char="●"/>
            </a:pPr>
            <a:r>
              <a:rPr lang="en-US" sz="2000" dirty="0">
                <a:solidFill>
                  <a:srgbClr val="434343"/>
                </a:solidFill>
                <a:latin typeface="Proxima Nova"/>
                <a:sym typeface="Proxima Nova"/>
              </a:rPr>
              <a:t>Decorative fonts for headers</a:t>
            </a:r>
          </a:p>
          <a:p>
            <a:pPr lvl="0" indent="-381000">
              <a:buClr>
                <a:srgbClr val="434343"/>
              </a:buClr>
              <a:buSzPts val="2400"/>
              <a:buFont typeface="Proxima Nova"/>
              <a:buChar char="●"/>
            </a:pPr>
            <a:endParaRPr lang="en-US" sz="2000" dirty="0">
              <a:solidFill>
                <a:srgbClr val="434343"/>
              </a:solidFill>
              <a:latin typeface="Proxima Nova"/>
              <a:sym typeface="Proxima Nova"/>
            </a:endParaRPr>
          </a:p>
          <a:p>
            <a:pPr lvl="0" indent="-381000">
              <a:buClr>
                <a:srgbClr val="434343"/>
              </a:buClr>
              <a:buSzPts val="2400"/>
              <a:buFont typeface="Proxima Nova"/>
              <a:buChar char="●"/>
            </a:pPr>
            <a:r>
              <a:rPr lang="en-US" sz="2000" dirty="0">
                <a:solidFill>
                  <a:srgbClr val="434343"/>
                </a:solidFill>
                <a:latin typeface="Proxima Nova"/>
                <a:sym typeface="Proxima Nova"/>
              </a:rPr>
              <a:t>Align text left or right</a:t>
            </a:r>
          </a:p>
          <a:p>
            <a:pPr lvl="0" indent="-381000">
              <a:buClr>
                <a:srgbClr val="434343"/>
              </a:buClr>
              <a:buSzPts val="2400"/>
              <a:buFont typeface="Proxima Nova"/>
              <a:buChar char="●"/>
            </a:pPr>
            <a:endParaRPr lang="en-US" sz="2000" dirty="0">
              <a:solidFill>
                <a:srgbClr val="434343"/>
              </a:solidFill>
              <a:latin typeface="Proxima Nova"/>
              <a:sym typeface="Proxima Nova"/>
            </a:endParaRPr>
          </a:p>
          <a:p>
            <a:pPr lvl="0" indent="-381000">
              <a:buClr>
                <a:srgbClr val="434343"/>
              </a:buClr>
              <a:buSzPts val="2400"/>
              <a:buFont typeface="Proxima Nova"/>
              <a:buChar char="●"/>
            </a:pPr>
            <a:r>
              <a:rPr lang="en-US" sz="2000" dirty="0">
                <a:solidFill>
                  <a:srgbClr val="434343"/>
                </a:solidFill>
                <a:latin typeface="Proxima Nova"/>
                <a:sym typeface="Proxima Nova"/>
              </a:rPr>
              <a:t>Strong color contrast</a:t>
            </a:r>
          </a:p>
          <a:p>
            <a:pPr marL="76200" marR="0" lvl="0" indent="0" algn="l" rtl="0">
              <a:lnSpc>
                <a:spcPct val="115000"/>
              </a:lnSpc>
              <a:spcBef>
                <a:spcPts val="0"/>
              </a:spcBef>
              <a:spcAft>
                <a:spcPts val="0"/>
              </a:spcAft>
              <a:buClr>
                <a:srgbClr val="434343"/>
              </a:buClr>
              <a:buSzPts val="2400"/>
            </a:pPr>
            <a:endParaRPr lang="en-US" sz="2000" dirty="0">
              <a:solidFill>
                <a:srgbClr val="434343"/>
              </a:solidFill>
              <a:latin typeface="Proxima Nova"/>
              <a:sym typeface="Proxima Nova"/>
            </a:endParaRPr>
          </a:p>
        </p:txBody>
      </p:sp>
    </p:spTree>
    <p:extLst>
      <p:ext uri="{BB962C8B-B14F-4D97-AF65-F5344CB8AC3E}">
        <p14:creationId xmlns:p14="http://schemas.microsoft.com/office/powerpoint/2010/main" val="2237574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8"/>
        <p:cNvGrpSpPr/>
        <p:nvPr/>
      </p:nvGrpSpPr>
      <p:grpSpPr>
        <a:xfrm>
          <a:off x="0" y="0"/>
          <a:ext cx="0" cy="0"/>
          <a:chOff x="0" y="0"/>
          <a:chExt cx="0" cy="0"/>
        </a:xfrm>
      </p:grpSpPr>
      <p:pic>
        <p:nvPicPr>
          <p:cNvPr id="69" name="Google Shape;69;p15"/>
          <p:cNvPicPr preferRelativeResize="0"/>
          <p:nvPr/>
        </p:nvPicPr>
        <p:blipFill rotWithShape="1">
          <a:blip r:embed="rId3">
            <a:alphaModFix amt="5000"/>
          </a:blip>
          <a:srcRect/>
          <a:stretch/>
        </p:blipFill>
        <p:spPr>
          <a:xfrm>
            <a:off x="2539558" y="0"/>
            <a:ext cx="4064879" cy="5143499"/>
          </a:xfrm>
          <a:prstGeom prst="rect">
            <a:avLst/>
          </a:prstGeom>
          <a:noFill/>
          <a:ln>
            <a:noFill/>
          </a:ln>
        </p:spPr>
      </p:pic>
      <p:sp>
        <p:nvSpPr>
          <p:cNvPr id="70" name="Google Shape;70;p15"/>
          <p:cNvSpPr txBox="1">
            <a:spLocks noGrp="1"/>
          </p:cNvSpPr>
          <p:nvPr>
            <p:ph type="ctrTitle"/>
          </p:nvPr>
        </p:nvSpPr>
        <p:spPr>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dk1"/>
              </a:buClr>
              <a:buSzPts val="1800"/>
              <a:buFont typeface="Proxima Nova"/>
              <a:buNone/>
            </a:pPr>
            <a:r>
              <a:rPr lang="en" sz="7200" b="1" i="0" u="none" strike="noStrike" cap="none" dirty="0">
                <a:solidFill>
                  <a:srgbClr val="3A9ED9"/>
                </a:solidFill>
                <a:latin typeface="Proxima Nova"/>
                <a:ea typeface="Proxima Nova"/>
                <a:cs typeface="Proxima Nova"/>
                <a:sym typeface="Proxima Nova"/>
              </a:rPr>
              <a:t>IMAGES</a:t>
            </a:r>
            <a:endParaRPr dirty="0">
              <a:solidFill>
                <a:srgbClr val="3A9ED9"/>
              </a:solidFill>
            </a:endParaRPr>
          </a:p>
        </p:txBody>
      </p:sp>
      <p:sp>
        <p:nvSpPr>
          <p:cNvPr id="3" name="Subtitle 2">
            <a:extLst>
              <a:ext uri="{FF2B5EF4-FFF2-40B4-BE49-F238E27FC236}">
                <a16:creationId xmlns:a16="http://schemas.microsoft.com/office/drawing/2014/main" id="{8AC797DC-4269-FF47-B1D1-EE0341814E77}"/>
              </a:ext>
            </a:extLst>
          </p:cNvPr>
          <p:cNvSpPr>
            <a:spLocks noGrp="1"/>
          </p:cNvSpPr>
          <p:nvPr>
            <p:ph type="subTitle" idx="1"/>
          </p:nvPr>
        </p:nvSpPr>
        <p:spPr/>
        <p:txBody>
          <a:bodyPr/>
          <a:lstStyle/>
          <a:p>
            <a:endParaRPr lang="en-US"/>
          </a:p>
        </p:txBody>
      </p:sp>
      <p:cxnSp>
        <p:nvCxnSpPr>
          <p:cNvPr id="71" name="Google Shape;71;p15"/>
          <p:cNvCxnSpPr/>
          <p:nvPr/>
        </p:nvCxnSpPr>
        <p:spPr>
          <a:xfrm>
            <a:off x="1213950" y="3467250"/>
            <a:ext cx="6716099" cy="0"/>
          </a:xfrm>
          <a:prstGeom prst="straightConnector1">
            <a:avLst/>
          </a:prstGeom>
          <a:noFill/>
          <a:ln w="19050" cap="flat" cmpd="sng">
            <a:solidFill>
              <a:srgbClr val="FFFFFF"/>
            </a:solidFill>
            <a:prstDash val="solid"/>
            <a:round/>
            <a:headEnd type="none" w="sm" len="sm"/>
            <a:tailEnd type="none" w="sm" len="sm"/>
          </a:ln>
        </p:spPr>
      </p:cxnSp>
      <p:cxnSp>
        <p:nvCxnSpPr>
          <p:cNvPr id="72" name="Google Shape;72;p15"/>
          <p:cNvCxnSpPr/>
          <p:nvPr/>
        </p:nvCxnSpPr>
        <p:spPr>
          <a:xfrm>
            <a:off x="1213950" y="1454600"/>
            <a:ext cx="6716099" cy="0"/>
          </a:xfrm>
          <a:prstGeom prst="straightConnector1">
            <a:avLst/>
          </a:prstGeom>
          <a:noFill/>
          <a:ln w="19050" cap="flat" cmpd="sng">
            <a:solidFill>
              <a:srgbClr val="FFFFFF"/>
            </a:solidFill>
            <a:prstDash val="solid"/>
            <a:round/>
            <a:headEnd type="none" w="sm" len="sm"/>
            <a:tailEnd type="none" w="sm" len="sm"/>
          </a:ln>
        </p:spPr>
      </p:cxnSp>
      <p:pic>
        <p:nvPicPr>
          <p:cNvPr id="73" name="Google Shape;73;p15" descr="metis-text.png"/>
          <p:cNvPicPr preferRelativeResize="0"/>
          <p:nvPr/>
        </p:nvPicPr>
        <p:blipFill rotWithShape="1">
          <a:blip r:embed="rId4">
            <a:alphaModFix/>
          </a:blip>
          <a:srcRect/>
          <a:stretch/>
        </p:blipFill>
        <p:spPr>
          <a:xfrm>
            <a:off x="4170962" y="4072650"/>
            <a:ext cx="802074" cy="161225"/>
          </a:xfrm>
          <a:prstGeom prst="rect">
            <a:avLst/>
          </a:prstGeom>
          <a:noFill/>
          <a:ln>
            <a:noFill/>
          </a:ln>
        </p:spPr>
      </p:pic>
    </p:spTree>
    <p:extLst>
      <p:ext uri="{BB962C8B-B14F-4D97-AF65-F5344CB8AC3E}">
        <p14:creationId xmlns:p14="http://schemas.microsoft.com/office/powerpoint/2010/main" val="2684871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0"/>
        <p:cNvGrpSpPr/>
        <p:nvPr/>
      </p:nvGrpSpPr>
      <p:grpSpPr>
        <a:xfrm>
          <a:off x="0" y="0"/>
          <a:ext cx="0" cy="0"/>
          <a:chOff x="0" y="0"/>
          <a:chExt cx="0" cy="0"/>
        </a:xfrm>
      </p:grpSpPr>
      <p:sp>
        <p:nvSpPr>
          <p:cNvPr id="91" name="Google Shape;91;p17"/>
          <p:cNvSpPr txBox="1">
            <a:spLocks noGrp="1"/>
          </p:cNvSpPr>
          <p:nvPr>
            <p:ph type="title"/>
          </p:nvPr>
        </p:nvSpPr>
        <p:spPr>
          <a:xfrm>
            <a:off x="311700" y="292625"/>
            <a:ext cx="6606599" cy="572699"/>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700"/>
              <a:buFont typeface="Proxima Nova"/>
              <a:buNone/>
            </a:pPr>
            <a:r>
              <a:rPr lang="en" sz="2800" b="1" i="0" u="none" strike="noStrike" cap="none" dirty="0">
                <a:solidFill>
                  <a:schemeClr val="bg1"/>
                </a:solidFill>
                <a:latin typeface="Proxima Nova"/>
                <a:ea typeface="Proxima Nova"/>
                <a:cs typeface="Proxima Nova"/>
                <a:sym typeface="Proxima Nova"/>
              </a:rPr>
              <a:t>Preparation</a:t>
            </a:r>
            <a:endParaRPr dirty="0">
              <a:solidFill>
                <a:schemeClr val="bg1"/>
              </a:solidFill>
            </a:endParaRPr>
          </a:p>
        </p:txBody>
      </p:sp>
      <p:sp>
        <p:nvSpPr>
          <p:cNvPr id="92" name="Google Shape;92;p17"/>
          <p:cNvSpPr txBox="1">
            <a:spLocks noGrp="1"/>
          </p:cNvSpPr>
          <p:nvPr>
            <p:ph type="body" idx="1"/>
          </p:nvPr>
        </p:nvSpPr>
        <p:spPr>
          <a:xfrm>
            <a:off x="-63201" y="1952645"/>
            <a:ext cx="9341479" cy="1233473"/>
          </a:xfrm>
          <a:prstGeom prst="rect">
            <a:avLst/>
          </a:prstGeom>
          <a:solidFill>
            <a:srgbClr val="212121">
              <a:alpha val="74902"/>
            </a:srgbClr>
          </a:solidFill>
          <a:ln>
            <a:solidFill>
              <a:schemeClr val="tx1"/>
            </a:solidFill>
          </a:ln>
        </p:spPr>
        <p:txBody>
          <a:bodyPr spcFirstLastPara="1" wrap="square" lIns="91425" tIns="91425" rIns="91425" bIns="91425" anchor="t" anchorCtr="0">
            <a:noAutofit/>
          </a:bodyPr>
          <a:lstStyle/>
          <a:p>
            <a:pPr marL="76200" lvl="0" indent="0" algn="ctr">
              <a:buClr>
                <a:srgbClr val="434343"/>
              </a:buClr>
              <a:buSzPts val="2400"/>
            </a:pPr>
            <a:r>
              <a:rPr lang="en-US" sz="2800" dirty="0">
                <a:solidFill>
                  <a:schemeClr val="bg1"/>
                </a:solidFill>
                <a:latin typeface="Proxima Nova"/>
                <a:ea typeface="Proxima Nova"/>
                <a:cs typeface="Proxima Nova"/>
                <a:sym typeface="Proxima Nova"/>
              </a:rPr>
              <a:t>Most of your work will end </a:t>
            </a:r>
          </a:p>
          <a:p>
            <a:pPr marL="76200" lvl="0" indent="0" algn="ctr">
              <a:buClr>
                <a:srgbClr val="434343"/>
              </a:buClr>
              <a:buSzPts val="2400"/>
            </a:pPr>
            <a:r>
              <a:rPr lang="en-US" sz="2800" dirty="0">
                <a:solidFill>
                  <a:schemeClr val="bg1"/>
                </a:solidFill>
                <a:latin typeface="Proxima Nova"/>
                <a:ea typeface="Proxima Nova"/>
                <a:cs typeface="Proxima Nova"/>
                <a:sym typeface="Proxima Nova"/>
              </a:rPr>
              <a:t>in the cutting room floor</a:t>
            </a:r>
            <a:endParaRPr lang="en-US" sz="2800" dirty="0">
              <a:solidFill>
                <a:schemeClr val="bg1"/>
              </a:solidFill>
            </a:endParaRPr>
          </a:p>
          <a:p>
            <a:pPr lvl="0" indent="-381000">
              <a:buClr>
                <a:srgbClr val="434343"/>
              </a:buClr>
              <a:buSzPts val="2400"/>
              <a:buFont typeface="Proxima Nova"/>
              <a:buChar char="●"/>
            </a:pPr>
            <a:endParaRPr lang="en-US" sz="2400" dirty="0">
              <a:solidFill>
                <a:schemeClr val="bg1"/>
              </a:solidFill>
              <a:latin typeface="Proxima Nova"/>
              <a:sym typeface="Proxima Nova"/>
            </a:endParaRPr>
          </a:p>
        </p:txBody>
      </p:sp>
      <p:pic>
        <p:nvPicPr>
          <p:cNvPr id="93" name="Google Shape;93;p17" descr="metis-mini.png"/>
          <p:cNvPicPr preferRelativeResize="0"/>
          <p:nvPr/>
        </p:nvPicPr>
        <p:blipFill rotWithShape="1">
          <a:blip r:embed="rId3">
            <a:alphaModFix amt="25000"/>
          </a:blip>
          <a:srcRect/>
          <a:stretch/>
        </p:blipFill>
        <p:spPr>
          <a:xfrm>
            <a:off x="8512774" y="380998"/>
            <a:ext cx="326424" cy="384999"/>
          </a:xfrm>
          <a:prstGeom prst="rect">
            <a:avLst/>
          </a:prstGeom>
          <a:noFill/>
          <a:ln>
            <a:noFill/>
          </a:ln>
        </p:spPr>
      </p:pic>
      <p:cxnSp>
        <p:nvCxnSpPr>
          <p:cNvPr id="94" name="Google Shape;94;p17"/>
          <p:cNvCxnSpPr/>
          <p:nvPr/>
        </p:nvCxnSpPr>
        <p:spPr>
          <a:xfrm>
            <a:off x="354000" y="1101800"/>
            <a:ext cx="8436000" cy="0"/>
          </a:xfrm>
          <a:prstGeom prst="straightConnector1">
            <a:avLst/>
          </a:prstGeom>
          <a:noFill/>
          <a:ln w="19050" cap="flat" cmpd="sng">
            <a:solidFill>
              <a:srgbClr val="3A9ED9"/>
            </a:solidFill>
            <a:prstDash val="solid"/>
            <a:round/>
            <a:headEnd type="none" w="sm" len="sm"/>
            <a:tailEnd type="none" w="sm" len="sm"/>
          </a:ln>
        </p:spPr>
      </p:cxnSp>
      <p:pic>
        <p:nvPicPr>
          <p:cNvPr id="2" name="Picture 1">
            <a:extLst>
              <a:ext uri="{FF2B5EF4-FFF2-40B4-BE49-F238E27FC236}">
                <a16:creationId xmlns:a16="http://schemas.microsoft.com/office/drawing/2014/main" id="{CAF92F68-145D-834A-80D1-73DA84DAD26C}"/>
              </a:ext>
            </a:extLst>
          </p:cNvPr>
          <p:cNvPicPr>
            <a:picLocks noChangeAspect="1"/>
          </p:cNvPicPr>
          <p:nvPr/>
        </p:nvPicPr>
        <p:blipFill>
          <a:blip r:embed="rId4"/>
          <a:stretch>
            <a:fillRect/>
          </a:stretch>
        </p:blipFill>
        <p:spPr>
          <a:xfrm>
            <a:off x="-63201" y="0"/>
            <a:ext cx="9341480" cy="6217920"/>
          </a:xfrm>
          <a:prstGeom prst="rect">
            <a:avLst/>
          </a:prstGeom>
        </p:spPr>
      </p:pic>
      <p:sp>
        <p:nvSpPr>
          <p:cNvPr id="8" name="Google Shape;92;p17">
            <a:extLst>
              <a:ext uri="{FF2B5EF4-FFF2-40B4-BE49-F238E27FC236}">
                <a16:creationId xmlns:a16="http://schemas.microsoft.com/office/drawing/2014/main" id="{57BF556E-B238-874E-A2D1-EDE0837CC526}"/>
              </a:ext>
            </a:extLst>
          </p:cNvPr>
          <p:cNvSpPr txBox="1">
            <a:spLocks/>
          </p:cNvSpPr>
          <p:nvPr/>
        </p:nvSpPr>
        <p:spPr>
          <a:xfrm>
            <a:off x="-49350" y="1966495"/>
            <a:ext cx="9341479" cy="1233473"/>
          </a:xfrm>
          <a:prstGeom prst="rect">
            <a:avLst/>
          </a:prstGeom>
          <a:solidFill>
            <a:srgbClr val="212121">
              <a:alpha val="74902"/>
            </a:srgbClr>
          </a:solidFill>
          <a:ln>
            <a:solidFill>
              <a:schemeClr val="bg1"/>
            </a:solidFill>
          </a:ln>
        </p:spPr>
        <p:txBody>
          <a:bodyPr spcFirstLastPara="1" vert="horz" wrap="square" lIns="91425" tIns="91425" rIns="91425" bIns="91425" rtlCol="0" anchor="t" anchorCtr="0">
            <a:noAutofit/>
          </a:bodyPr>
          <a:lstStyle>
            <a:lvl1pPr marL="457200" marR="0" lvl="0" indent="-228600" algn="l" defTabSz="342900" rtl="0" eaLnBrk="1" latinLnBrk="0" hangingPunct="1">
              <a:lnSpc>
                <a:spcPct val="115000"/>
              </a:lnSpc>
              <a:spcBef>
                <a:spcPts val="0"/>
              </a:spcBef>
              <a:spcAft>
                <a:spcPts val="0"/>
              </a:spcAft>
              <a:buClr>
                <a:schemeClr val="lt2"/>
              </a:buClr>
              <a:buSzPts val="1800"/>
              <a:buFont typeface="Arial"/>
              <a:buNone/>
              <a:defRPr sz="1800" b="0" i="0" u="none" strike="noStrike" kern="1200" cap="none">
                <a:solidFill>
                  <a:schemeClr val="lt2"/>
                </a:solidFill>
                <a:latin typeface="Arial"/>
                <a:ea typeface="Arial"/>
                <a:cs typeface="Arial"/>
                <a:sym typeface="Arial"/>
              </a:defRPr>
            </a:lvl1pPr>
            <a:lvl2pPr marL="914400" marR="0" lvl="1" indent="-228600" algn="l" defTabSz="342900" rtl="0" eaLnBrk="1" latinLnBrk="0" hangingPunct="1">
              <a:lnSpc>
                <a:spcPct val="115000"/>
              </a:lnSpc>
              <a:spcBef>
                <a:spcPts val="1600"/>
              </a:spcBef>
              <a:spcAft>
                <a:spcPts val="0"/>
              </a:spcAft>
              <a:buClr>
                <a:schemeClr val="lt2"/>
              </a:buClr>
              <a:buSzPts val="1400"/>
              <a:buFont typeface="Arial"/>
              <a:buNone/>
              <a:defRPr sz="1400" b="0" i="0" u="none" strike="noStrike" kern="1200" cap="none">
                <a:solidFill>
                  <a:schemeClr val="lt2"/>
                </a:solidFill>
                <a:latin typeface="Arial"/>
                <a:ea typeface="Arial"/>
                <a:cs typeface="Arial"/>
                <a:sym typeface="Arial"/>
              </a:defRPr>
            </a:lvl2pPr>
            <a:lvl3pPr marL="1371600" marR="0" lvl="2" indent="-228600" algn="l" defTabSz="342900" rtl="0" eaLnBrk="1" latinLnBrk="0" hangingPunct="1">
              <a:lnSpc>
                <a:spcPct val="115000"/>
              </a:lnSpc>
              <a:spcBef>
                <a:spcPts val="1600"/>
              </a:spcBef>
              <a:spcAft>
                <a:spcPts val="0"/>
              </a:spcAft>
              <a:buClr>
                <a:schemeClr val="lt2"/>
              </a:buClr>
              <a:buSzPts val="1400"/>
              <a:buFont typeface="Arial"/>
              <a:buNone/>
              <a:defRPr sz="1400" b="0" i="0" u="none" strike="noStrike" kern="1200" cap="none">
                <a:solidFill>
                  <a:schemeClr val="lt2"/>
                </a:solidFill>
                <a:latin typeface="Arial"/>
                <a:ea typeface="Arial"/>
                <a:cs typeface="Arial"/>
                <a:sym typeface="Arial"/>
              </a:defRPr>
            </a:lvl3pPr>
            <a:lvl4pPr marL="1828800" marR="0" lvl="3" indent="-228600" algn="l" defTabSz="342900" rtl="0" eaLnBrk="1" latinLnBrk="0" hangingPunct="1">
              <a:lnSpc>
                <a:spcPct val="115000"/>
              </a:lnSpc>
              <a:spcBef>
                <a:spcPts val="1600"/>
              </a:spcBef>
              <a:spcAft>
                <a:spcPts val="0"/>
              </a:spcAft>
              <a:buClr>
                <a:schemeClr val="lt2"/>
              </a:buClr>
              <a:buSzPts val="1400"/>
              <a:buFont typeface="Arial"/>
              <a:buNone/>
              <a:defRPr sz="1400" b="0" i="0" u="none" strike="noStrike" kern="1200" cap="none">
                <a:solidFill>
                  <a:schemeClr val="lt2"/>
                </a:solidFill>
                <a:latin typeface="Arial"/>
                <a:ea typeface="Arial"/>
                <a:cs typeface="Arial"/>
                <a:sym typeface="Arial"/>
              </a:defRPr>
            </a:lvl4pPr>
            <a:lvl5pPr marL="2286000" marR="0" lvl="4" indent="-228600" algn="l" defTabSz="342900" rtl="0" eaLnBrk="1" latinLnBrk="0" hangingPunct="1">
              <a:lnSpc>
                <a:spcPct val="115000"/>
              </a:lnSpc>
              <a:spcBef>
                <a:spcPts val="1600"/>
              </a:spcBef>
              <a:spcAft>
                <a:spcPts val="0"/>
              </a:spcAft>
              <a:buClr>
                <a:schemeClr val="lt2"/>
              </a:buClr>
              <a:buSzPts val="1400"/>
              <a:buFont typeface="Arial"/>
              <a:buNone/>
              <a:defRPr sz="1400" b="0" i="0" u="none" strike="noStrike" kern="1200" cap="none">
                <a:solidFill>
                  <a:schemeClr val="lt2"/>
                </a:solidFill>
                <a:latin typeface="Arial"/>
                <a:ea typeface="Arial"/>
                <a:cs typeface="Arial"/>
                <a:sym typeface="Arial"/>
              </a:defRPr>
            </a:lvl5pPr>
            <a:lvl6pPr marL="2743200" marR="0" lvl="5" indent="-228600" algn="l" defTabSz="342900" rtl="0" eaLnBrk="1" latinLnBrk="0" hangingPunct="1">
              <a:lnSpc>
                <a:spcPct val="115000"/>
              </a:lnSpc>
              <a:spcBef>
                <a:spcPts val="1600"/>
              </a:spcBef>
              <a:spcAft>
                <a:spcPts val="0"/>
              </a:spcAft>
              <a:buClr>
                <a:schemeClr val="lt2"/>
              </a:buClr>
              <a:buSzPts val="1400"/>
              <a:buFont typeface="Arial"/>
              <a:buNone/>
              <a:defRPr sz="1400" b="0" i="0" u="none" strike="noStrike" kern="1200" cap="none">
                <a:solidFill>
                  <a:schemeClr val="lt2"/>
                </a:solidFill>
                <a:latin typeface="Arial"/>
                <a:ea typeface="Arial"/>
                <a:cs typeface="Arial"/>
                <a:sym typeface="Arial"/>
              </a:defRPr>
            </a:lvl6pPr>
            <a:lvl7pPr marL="3200400" marR="0" lvl="6" indent="-228600" algn="l" defTabSz="342900" rtl="0" eaLnBrk="1" latinLnBrk="0" hangingPunct="1">
              <a:lnSpc>
                <a:spcPct val="115000"/>
              </a:lnSpc>
              <a:spcBef>
                <a:spcPts val="1600"/>
              </a:spcBef>
              <a:spcAft>
                <a:spcPts val="0"/>
              </a:spcAft>
              <a:buClr>
                <a:schemeClr val="lt2"/>
              </a:buClr>
              <a:buSzPts val="1400"/>
              <a:buFont typeface="Arial"/>
              <a:buNone/>
              <a:defRPr sz="1400" b="0" i="0" u="none" strike="noStrike" kern="1200" cap="none">
                <a:solidFill>
                  <a:schemeClr val="lt2"/>
                </a:solidFill>
                <a:latin typeface="Arial"/>
                <a:ea typeface="Arial"/>
                <a:cs typeface="Arial"/>
                <a:sym typeface="Arial"/>
              </a:defRPr>
            </a:lvl7pPr>
            <a:lvl8pPr marL="3657600" marR="0" lvl="7" indent="-228600" algn="l" defTabSz="342900" rtl="0" eaLnBrk="1" latinLnBrk="0" hangingPunct="1">
              <a:lnSpc>
                <a:spcPct val="115000"/>
              </a:lnSpc>
              <a:spcBef>
                <a:spcPts val="1600"/>
              </a:spcBef>
              <a:spcAft>
                <a:spcPts val="0"/>
              </a:spcAft>
              <a:buClr>
                <a:schemeClr val="lt2"/>
              </a:buClr>
              <a:buSzPts val="1400"/>
              <a:buFont typeface="Arial"/>
              <a:buNone/>
              <a:defRPr sz="1400" b="0" i="0" u="none" strike="noStrike" kern="1200" cap="none">
                <a:solidFill>
                  <a:schemeClr val="lt2"/>
                </a:solidFill>
                <a:latin typeface="Arial"/>
                <a:ea typeface="Arial"/>
                <a:cs typeface="Arial"/>
                <a:sym typeface="Arial"/>
              </a:defRPr>
            </a:lvl8pPr>
            <a:lvl9pPr marL="4114800" marR="0" lvl="8" indent="-228600" algn="l" defTabSz="342900" rtl="0" eaLnBrk="1" latinLnBrk="0" hangingPunct="1">
              <a:lnSpc>
                <a:spcPct val="115000"/>
              </a:lnSpc>
              <a:spcBef>
                <a:spcPts val="1600"/>
              </a:spcBef>
              <a:spcAft>
                <a:spcPts val="1600"/>
              </a:spcAft>
              <a:buClr>
                <a:schemeClr val="lt2"/>
              </a:buClr>
              <a:buSzPts val="1400"/>
              <a:buFont typeface="Arial"/>
              <a:buNone/>
              <a:defRPr sz="1400" b="0" i="0" u="none" strike="noStrike" kern="1200" cap="none">
                <a:solidFill>
                  <a:schemeClr val="lt2"/>
                </a:solidFill>
                <a:latin typeface="Arial"/>
                <a:ea typeface="Arial"/>
                <a:cs typeface="Arial"/>
                <a:sym typeface="Arial"/>
              </a:defRPr>
            </a:lvl9pPr>
          </a:lstStyle>
          <a:p>
            <a:pPr marL="76200" indent="0" algn="ctr">
              <a:buClr>
                <a:srgbClr val="434343"/>
              </a:buClr>
              <a:buSzPts val="2400"/>
            </a:pPr>
            <a:r>
              <a:rPr lang="en-US" sz="2800">
                <a:solidFill>
                  <a:schemeClr val="bg1"/>
                </a:solidFill>
                <a:latin typeface="Proxima Nova"/>
                <a:ea typeface="Proxima Nova"/>
                <a:cs typeface="Proxima Nova"/>
                <a:sym typeface="Proxima Nova"/>
              </a:rPr>
              <a:t>Most of your work will end </a:t>
            </a:r>
          </a:p>
          <a:p>
            <a:pPr marL="76200" indent="0" algn="ctr">
              <a:buClr>
                <a:srgbClr val="434343"/>
              </a:buClr>
              <a:buSzPts val="2400"/>
            </a:pPr>
            <a:r>
              <a:rPr lang="en-US" sz="2800">
                <a:solidFill>
                  <a:schemeClr val="bg1"/>
                </a:solidFill>
                <a:latin typeface="Proxima Nova"/>
                <a:ea typeface="Proxima Nova"/>
                <a:cs typeface="Proxima Nova"/>
                <a:sym typeface="Proxima Nova"/>
              </a:rPr>
              <a:t>in the cutting room floor</a:t>
            </a:r>
            <a:endParaRPr lang="en-US" sz="2800">
              <a:solidFill>
                <a:schemeClr val="bg1"/>
              </a:solidFill>
            </a:endParaRPr>
          </a:p>
          <a:p>
            <a:pPr indent="-381000">
              <a:buClr>
                <a:srgbClr val="434343"/>
              </a:buClr>
              <a:buSzPts val="2400"/>
              <a:buFont typeface="Proxima Nova"/>
              <a:buChar char="●"/>
            </a:pPr>
            <a:endParaRPr lang="en-US" sz="2400" dirty="0">
              <a:solidFill>
                <a:schemeClr val="bg1"/>
              </a:solidFill>
              <a:latin typeface="Proxima Nova"/>
              <a:sym typeface="Proxima Nova"/>
            </a:endParaRPr>
          </a:p>
        </p:txBody>
      </p:sp>
    </p:spTree>
    <p:extLst>
      <p:ext uri="{BB962C8B-B14F-4D97-AF65-F5344CB8AC3E}">
        <p14:creationId xmlns:p14="http://schemas.microsoft.com/office/powerpoint/2010/main" val="45942407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0"/>
        <p:cNvGrpSpPr/>
        <p:nvPr/>
      </p:nvGrpSpPr>
      <p:grpSpPr>
        <a:xfrm>
          <a:off x="0" y="0"/>
          <a:ext cx="0" cy="0"/>
          <a:chOff x="0" y="0"/>
          <a:chExt cx="0" cy="0"/>
        </a:xfrm>
      </p:grpSpPr>
      <p:pic>
        <p:nvPicPr>
          <p:cNvPr id="5" name="Picture 4">
            <a:extLst>
              <a:ext uri="{FF2B5EF4-FFF2-40B4-BE49-F238E27FC236}">
                <a16:creationId xmlns:a16="http://schemas.microsoft.com/office/drawing/2014/main" id="{4CA68B3D-BBFB-514C-AFF0-A7085BBC4908}"/>
              </a:ext>
            </a:extLst>
          </p:cNvPr>
          <p:cNvPicPr>
            <a:picLocks noChangeAspect="1"/>
          </p:cNvPicPr>
          <p:nvPr/>
        </p:nvPicPr>
        <p:blipFill>
          <a:blip r:embed="rId3"/>
          <a:stretch>
            <a:fillRect/>
          </a:stretch>
        </p:blipFill>
        <p:spPr>
          <a:xfrm>
            <a:off x="1535875" y="1461354"/>
            <a:ext cx="6096000" cy="3429000"/>
          </a:xfrm>
          <a:prstGeom prst="rect">
            <a:avLst/>
          </a:prstGeom>
        </p:spPr>
      </p:pic>
      <p:sp>
        <p:nvSpPr>
          <p:cNvPr id="2" name="Title 1">
            <a:extLst>
              <a:ext uri="{FF2B5EF4-FFF2-40B4-BE49-F238E27FC236}">
                <a16:creationId xmlns:a16="http://schemas.microsoft.com/office/drawing/2014/main" id="{632387C3-39FA-514D-8FE5-24C36E7132F7}"/>
              </a:ext>
            </a:extLst>
          </p:cNvPr>
          <p:cNvSpPr>
            <a:spLocks noGrp="1"/>
          </p:cNvSpPr>
          <p:nvPr>
            <p:ph type="title"/>
          </p:nvPr>
        </p:nvSpPr>
        <p:spPr/>
        <p:txBody>
          <a:bodyPr/>
          <a:lstStyle/>
          <a:p>
            <a:endParaRPr lang="en-US"/>
          </a:p>
        </p:txBody>
      </p:sp>
      <p:sp>
        <p:nvSpPr>
          <p:cNvPr id="7" name="Google Shape;91;p17">
            <a:extLst>
              <a:ext uri="{FF2B5EF4-FFF2-40B4-BE49-F238E27FC236}">
                <a16:creationId xmlns:a16="http://schemas.microsoft.com/office/drawing/2014/main" id="{D9338252-076E-6042-916A-C92554F2086C}"/>
              </a:ext>
            </a:extLst>
          </p:cNvPr>
          <p:cNvSpPr txBox="1">
            <a:spLocks/>
          </p:cNvSpPr>
          <p:nvPr/>
        </p:nvSpPr>
        <p:spPr>
          <a:xfrm>
            <a:off x="-585" y="-7819"/>
            <a:ext cx="9217152" cy="843836"/>
          </a:xfrm>
          <a:prstGeom prst="rect">
            <a:avLst/>
          </a:prstGeom>
          <a:solidFill>
            <a:srgbClr val="434343">
              <a:alpha val="74902"/>
            </a:srgbClr>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buSzPts val="700"/>
              <a:buFont typeface="Proxima Nova"/>
              <a:buNone/>
            </a:pPr>
            <a:r>
              <a:rPr lang="en-US" sz="4000" b="1" dirty="0">
                <a:solidFill>
                  <a:schemeClr val="bg1"/>
                </a:solidFill>
                <a:latin typeface="Proxima Nova"/>
                <a:ea typeface="Proxima Nova"/>
                <a:cs typeface="Proxima Nova"/>
                <a:sym typeface="Proxima Nova"/>
              </a:rPr>
              <a:t>PANDA BEAR</a:t>
            </a:r>
            <a:endParaRPr lang="en-US" sz="4000" dirty="0">
              <a:solidFill>
                <a:schemeClr val="bg1"/>
              </a:solidFill>
            </a:endParaRPr>
          </a:p>
        </p:txBody>
      </p:sp>
    </p:spTree>
    <p:extLst>
      <p:ext uri="{BB962C8B-B14F-4D97-AF65-F5344CB8AC3E}">
        <p14:creationId xmlns:p14="http://schemas.microsoft.com/office/powerpoint/2010/main" val="372653389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0"/>
        <p:cNvGrpSpPr/>
        <p:nvPr/>
      </p:nvGrpSpPr>
      <p:grpSpPr>
        <a:xfrm>
          <a:off x="0" y="0"/>
          <a:ext cx="0" cy="0"/>
          <a:chOff x="0" y="0"/>
          <a:chExt cx="0" cy="0"/>
        </a:xfrm>
      </p:grpSpPr>
      <p:pic>
        <p:nvPicPr>
          <p:cNvPr id="3" name="Picture 2">
            <a:extLst>
              <a:ext uri="{FF2B5EF4-FFF2-40B4-BE49-F238E27FC236}">
                <a16:creationId xmlns:a16="http://schemas.microsoft.com/office/drawing/2014/main" id="{C5D67B2D-7C4E-1844-B0B1-3DDFAF92210D}"/>
              </a:ext>
            </a:extLst>
          </p:cNvPr>
          <p:cNvPicPr>
            <a:picLocks noChangeAspect="1"/>
          </p:cNvPicPr>
          <p:nvPr/>
        </p:nvPicPr>
        <p:blipFill>
          <a:blip r:embed="rId3">
            <a:alphaModFix/>
          </a:blip>
          <a:stretch>
            <a:fillRect/>
          </a:stretch>
        </p:blipFill>
        <p:spPr>
          <a:xfrm>
            <a:off x="0" y="0"/>
            <a:ext cx="9217152" cy="5760720"/>
          </a:xfrm>
          <a:prstGeom prst="rect">
            <a:avLst/>
          </a:prstGeom>
        </p:spPr>
      </p:pic>
      <p:pic>
        <p:nvPicPr>
          <p:cNvPr id="93" name="Google Shape;93;p17" descr="metis-mini.png"/>
          <p:cNvPicPr preferRelativeResize="0"/>
          <p:nvPr/>
        </p:nvPicPr>
        <p:blipFill rotWithShape="1">
          <a:blip r:embed="rId4">
            <a:alphaModFix amt="25000"/>
          </a:blip>
          <a:srcRect/>
          <a:stretch/>
        </p:blipFill>
        <p:spPr>
          <a:xfrm>
            <a:off x="8512774" y="380998"/>
            <a:ext cx="326424" cy="384999"/>
          </a:xfrm>
          <a:prstGeom prst="rect">
            <a:avLst/>
          </a:prstGeom>
          <a:noFill/>
          <a:ln>
            <a:noFill/>
          </a:ln>
        </p:spPr>
      </p:pic>
      <p:sp>
        <p:nvSpPr>
          <p:cNvPr id="4" name="Title 3">
            <a:extLst>
              <a:ext uri="{FF2B5EF4-FFF2-40B4-BE49-F238E27FC236}">
                <a16:creationId xmlns:a16="http://schemas.microsoft.com/office/drawing/2014/main" id="{DF4B3C43-FF71-3B4C-82FF-A89484043FF9}"/>
              </a:ext>
            </a:extLst>
          </p:cNvPr>
          <p:cNvSpPr>
            <a:spLocks noGrp="1"/>
          </p:cNvSpPr>
          <p:nvPr>
            <p:ph type="title"/>
          </p:nvPr>
        </p:nvSpPr>
        <p:spPr/>
        <p:txBody>
          <a:bodyPr/>
          <a:lstStyle/>
          <a:p>
            <a:endParaRPr lang="en-US"/>
          </a:p>
        </p:txBody>
      </p:sp>
      <p:sp>
        <p:nvSpPr>
          <p:cNvPr id="7" name="Google Shape;91;p17">
            <a:extLst>
              <a:ext uri="{FF2B5EF4-FFF2-40B4-BE49-F238E27FC236}">
                <a16:creationId xmlns:a16="http://schemas.microsoft.com/office/drawing/2014/main" id="{E797EE8D-3559-4B4B-8D51-8DA5A0B6C4FD}"/>
              </a:ext>
            </a:extLst>
          </p:cNvPr>
          <p:cNvSpPr txBox="1">
            <a:spLocks/>
          </p:cNvSpPr>
          <p:nvPr/>
        </p:nvSpPr>
        <p:spPr>
          <a:xfrm>
            <a:off x="-585" y="-7819"/>
            <a:ext cx="9217152" cy="843836"/>
          </a:xfrm>
          <a:prstGeom prst="rect">
            <a:avLst/>
          </a:prstGeom>
          <a:solidFill>
            <a:srgbClr val="434343">
              <a:alpha val="74902"/>
            </a:srgbClr>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buSzPts val="700"/>
              <a:buFont typeface="Proxima Nova"/>
              <a:buNone/>
            </a:pPr>
            <a:r>
              <a:rPr lang="en-US" sz="4000" b="1" dirty="0">
                <a:solidFill>
                  <a:schemeClr val="bg1"/>
                </a:solidFill>
                <a:latin typeface="Proxima Nova"/>
                <a:ea typeface="Proxima Nova"/>
                <a:cs typeface="Proxima Nova"/>
                <a:sym typeface="Proxima Nova"/>
              </a:rPr>
              <a:t>PANDA BEAR</a:t>
            </a:r>
            <a:endParaRPr lang="en-US" sz="4000" dirty="0">
              <a:solidFill>
                <a:schemeClr val="bg1"/>
              </a:solidFill>
            </a:endParaRPr>
          </a:p>
        </p:txBody>
      </p:sp>
    </p:spTree>
    <p:extLst>
      <p:ext uri="{BB962C8B-B14F-4D97-AF65-F5344CB8AC3E}">
        <p14:creationId xmlns:p14="http://schemas.microsoft.com/office/powerpoint/2010/main" val="421582864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0"/>
        <p:cNvGrpSpPr/>
        <p:nvPr/>
      </p:nvGrpSpPr>
      <p:grpSpPr>
        <a:xfrm>
          <a:off x="0" y="0"/>
          <a:ext cx="0" cy="0"/>
          <a:chOff x="0" y="0"/>
          <a:chExt cx="0" cy="0"/>
        </a:xfrm>
      </p:grpSpPr>
      <p:sp>
        <p:nvSpPr>
          <p:cNvPr id="91" name="Google Shape;91;p17"/>
          <p:cNvSpPr txBox="1">
            <a:spLocks noGrp="1"/>
          </p:cNvSpPr>
          <p:nvPr>
            <p:ph type="title"/>
          </p:nvPr>
        </p:nvSpPr>
        <p:spPr>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700"/>
              <a:buFont typeface="Proxima Nova"/>
              <a:buNone/>
            </a:pPr>
            <a:r>
              <a:rPr lang="en" sz="2800" b="1" i="0" u="none" strike="noStrike" cap="none" dirty="0">
                <a:solidFill>
                  <a:srgbClr val="434343"/>
                </a:solidFill>
                <a:latin typeface="Proxima Nova"/>
                <a:ea typeface="Proxima Nova"/>
                <a:cs typeface="Proxima Nova"/>
                <a:sym typeface="Proxima Nova"/>
              </a:rPr>
              <a:t>Images Can Help Emphasize</a:t>
            </a:r>
            <a:endParaRPr dirty="0"/>
          </a:p>
        </p:txBody>
      </p:sp>
      <p:sp>
        <p:nvSpPr>
          <p:cNvPr id="92" name="Google Shape;92;p17"/>
          <p:cNvSpPr txBox="1">
            <a:spLocks noGrp="1"/>
          </p:cNvSpPr>
          <p:nvPr>
            <p:ph idx="1"/>
          </p:nvPr>
        </p:nvSpPr>
        <p:spPr>
          <a:prstGeom prst="rect">
            <a:avLst/>
          </a:prstGeom>
          <a:noFill/>
          <a:ln>
            <a:noFill/>
          </a:ln>
        </p:spPr>
        <p:txBody>
          <a:bodyPr spcFirstLastPara="1" wrap="square" lIns="91425" tIns="91425" rIns="91425" bIns="91425" anchor="t" anchorCtr="0">
            <a:noAutofit/>
          </a:bodyPr>
          <a:lstStyle/>
          <a:p>
            <a:pPr lvl="0" indent="-381000">
              <a:buClr>
                <a:srgbClr val="434343"/>
              </a:buClr>
              <a:buSzPts val="2400"/>
              <a:buFont typeface="Proxima Nova"/>
              <a:buChar char="●"/>
            </a:pPr>
            <a:r>
              <a:rPr lang="en-US" sz="2400" dirty="0">
                <a:solidFill>
                  <a:srgbClr val="434343"/>
                </a:solidFill>
                <a:latin typeface="Proxima Nova"/>
                <a:ea typeface="Proxima Nova"/>
                <a:cs typeface="Proxima Nova"/>
                <a:sym typeface="Proxima Nova"/>
              </a:rPr>
              <a:t>Strength</a:t>
            </a:r>
          </a:p>
          <a:p>
            <a:pPr lvl="0" indent="-381000">
              <a:buClr>
                <a:srgbClr val="434343"/>
              </a:buClr>
              <a:buSzPts val="2400"/>
              <a:buFont typeface="Proxima Nova"/>
              <a:buChar char="●"/>
            </a:pPr>
            <a:endParaRPr lang="en-US" sz="2400" dirty="0">
              <a:solidFill>
                <a:srgbClr val="434343"/>
              </a:solidFill>
              <a:latin typeface="Proxima Nova"/>
              <a:ea typeface="Proxima Nova"/>
              <a:cs typeface="Proxima Nova"/>
              <a:sym typeface="Proxima Nova"/>
            </a:endParaRPr>
          </a:p>
          <a:p>
            <a:pPr lvl="0" indent="-381000">
              <a:buClr>
                <a:srgbClr val="434343"/>
              </a:buClr>
              <a:buSzPts val="2400"/>
              <a:buFont typeface="Proxima Nova"/>
              <a:buChar char="●"/>
            </a:pPr>
            <a:r>
              <a:rPr lang="en-US" sz="2400" dirty="0">
                <a:solidFill>
                  <a:srgbClr val="434343"/>
                </a:solidFill>
                <a:latin typeface="Proxima Nova"/>
                <a:ea typeface="Proxima Nova"/>
                <a:cs typeface="Proxima Nova"/>
                <a:sym typeface="Proxima Nova"/>
              </a:rPr>
              <a:t>Knowledge</a:t>
            </a:r>
          </a:p>
          <a:p>
            <a:pPr lvl="0" indent="-381000">
              <a:buClr>
                <a:srgbClr val="434343"/>
              </a:buClr>
              <a:buSzPts val="2400"/>
              <a:buFont typeface="Proxima Nova"/>
              <a:buChar char="●"/>
            </a:pPr>
            <a:endParaRPr lang="en-US" sz="2400" dirty="0">
              <a:solidFill>
                <a:srgbClr val="434343"/>
              </a:solidFill>
              <a:latin typeface="Proxima Nova"/>
              <a:ea typeface="Proxima Nova"/>
              <a:cs typeface="Proxima Nova"/>
              <a:sym typeface="Proxima Nova"/>
            </a:endParaRPr>
          </a:p>
          <a:p>
            <a:pPr lvl="0" indent="-381000">
              <a:buClr>
                <a:srgbClr val="434343"/>
              </a:buClr>
              <a:buSzPts val="2400"/>
              <a:buFont typeface="Proxima Nova"/>
              <a:buChar char="●"/>
            </a:pPr>
            <a:r>
              <a:rPr lang="en-US" sz="2400" dirty="0">
                <a:solidFill>
                  <a:srgbClr val="434343"/>
                </a:solidFill>
                <a:latin typeface="Proxima Nova"/>
                <a:ea typeface="Proxima Nova"/>
                <a:cs typeface="Proxima Nova"/>
                <a:sym typeface="Proxima Nova"/>
              </a:rPr>
              <a:t>Kindness</a:t>
            </a:r>
          </a:p>
          <a:p>
            <a:pPr lvl="0" indent="-381000">
              <a:buClr>
                <a:srgbClr val="434343"/>
              </a:buClr>
              <a:buSzPts val="2400"/>
              <a:buFont typeface="Proxima Nova"/>
              <a:buChar char="●"/>
            </a:pPr>
            <a:endParaRPr lang="en-US" sz="2400" dirty="0">
              <a:solidFill>
                <a:srgbClr val="434343"/>
              </a:solidFill>
              <a:latin typeface="Proxima Nova"/>
              <a:sym typeface="Proxima Nova"/>
            </a:endParaRPr>
          </a:p>
          <a:p>
            <a:pPr lvl="0" indent="-381000">
              <a:buClr>
                <a:srgbClr val="434343"/>
              </a:buClr>
              <a:buSzPts val="2400"/>
              <a:buFont typeface="Proxima Nova"/>
              <a:buChar char="●"/>
            </a:pPr>
            <a:endParaRPr lang="en-US" sz="2400" dirty="0">
              <a:solidFill>
                <a:srgbClr val="434343"/>
              </a:solidFill>
            </a:endParaRPr>
          </a:p>
          <a:p>
            <a:pPr lvl="0" indent="-381000">
              <a:buClr>
                <a:srgbClr val="434343"/>
              </a:buClr>
              <a:buSzPts val="2400"/>
              <a:buFont typeface="Proxima Nova"/>
              <a:buChar char="●"/>
            </a:pPr>
            <a:endParaRPr lang="en-US" sz="2400" dirty="0">
              <a:solidFill>
                <a:srgbClr val="434343"/>
              </a:solidFill>
              <a:latin typeface="Proxima Nova"/>
              <a:sym typeface="Proxima Nova"/>
            </a:endParaRPr>
          </a:p>
        </p:txBody>
      </p:sp>
    </p:spTree>
    <p:extLst>
      <p:ext uri="{BB962C8B-B14F-4D97-AF65-F5344CB8AC3E}">
        <p14:creationId xmlns:p14="http://schemas.microsoft.com/office/powerpoint/2010/main" val="76168292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0"/>
        <p:cNvGrpSpPr/>
        <p:nvPr/>
      </p:nvGrpSpPr>
      <p:grpSpPr>
        <a:xfrm>
          <a:off x="0" y="0"/>
          <a:ext cx="0" cy="0"/>
          <a:chOff x="0" y="0"/>
          <a:chExt cx="0" cy="0"/>
        </a:xfrm>
      </p:grpSpPr>
      <p:sp>
        <p:nvSpPr>
          <p:cNvPr id="91" name="Google Shape;91;p17"/>
          <p:cNvSpPr txBox="1">
            <a:spLocks noGrp="1"/>
          </p:cNvSpPr>
          <p:nvPr>
            <p:ph type="title"/>
          </p:nvPr>
        </p:nvSpPr>
        <p:spPr>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700"/>
              <a:buFont typeface="Proxima Nova"/>
              <a:buNone/>
            </a:pPr>
            <a:r>
              <a:rPr lang="en" sz="2800" b="1" i="0" u="none" strike="noStrike" cap="none" dirty="0">
                <a:solidFill>
                  <a:srgbClr val="434343"/>
                </a:solidFill>
                <a:latin typeface="Proxima Nova"/>
                <a:ea typeface="Proxima Nova"/>
                <a:cs typeface="Proxima Nova"/>
                <a:sym typeface="Proxima Nova"/>
              </a:rPr>
              <a:t>Images Can Help Emphasize</a:t>
            </a:r>
            <a:endParaRPr dirty="0"/>
          </a:p>
        </p:txBody>
      </p:sp>
      <p:sp>
        <p:nvSpPr>
          <p:cNvPr id="92" name="Google Shape;92;p17"/>
          <p:cNvSpPr txBox="1">
            <a:spLocks noGrp="1"/>
          </p:cNvSpPr>
          <p:nvPr>
            <p:ph type="body" idx="4294967295"/>
          </p:nvPr>
        </p:nvSpPr>
        <p:spPr>
          <a:xfrm>
            <a:off x="0" y="1314450"/>
            <a:ext cx="8521700" cy="2654300"/>
          </a:xfrm>
          <a:prstGeom prst="rect">
            <a:avLst/>
          </a:prstGeom>
          <a:noFill/>
          <a:ln>
            <a:noFill/>
          </a:ln>
        </p:spPr>
        <p:txBody>
          <a:bodyPr spcFirstLastPara="1" wrap="square" lIns="91425" tIns="91425" rIns="91425" bIns="91425" anchor="t" anchorCtr="0">
            <a:noAutofit/>
          </a:bodyPr>
          <a:lstStyle/>
          <a:p>
            <a:pPr marL="76200" lvl="0" indent="0">
              <a:buClr>
                <a:srgbClr val="434343"/>
              </a:buClr>
              <a:buSzPts val="2400"/>
              <a:buNone/>
            </a:pPr>
            <a:r>
              <a:rPr lang="en-US" sz="2400" dirty="0">
                <a:solidFill>
                  <a:srgbClr val="434343"/>
                </a:solidFill>
                <a:latin typeface="Proxima Nova"/>
                <a:ea typeface="Proxima Nova"/>
                <a:cs typeface="Proxima Nova"/>
                <a:sym typeface="Proxima Nova"/>
              </a:rPr>
              <a:t>      </a:t>
            </a:r>
          </a:p>
          <a:p>
            <a:pPr marL="76200" lvl="0" indent="0">
              <a:buClr>
                <a:srgbClr val="434343"/>
              </a:buClr>
              <a:buSzPts val="2400"/>
              <a:buNone/>
            </a:pPr>
            <a:r>
              <a:rPr lang="en-US" sz="2400" dirty="0">
                <a:solidFill>
                  <a:srgbClr val="434343"/>
                </a:solidFill>
                <a:latin typeface="Proxima Nova"/>
                <a:ea typeface="Proxima Nova"/>
                <a:cs typeface="Proxima Nova"/>
                <a:sym typeface="Proxima Nova"/>
              </a:rPr>
              <a:t>	      Strength                      Knowledge                   Kindness</a:t>
            </a:r>
          </a:p>
          <a:p>
            <a:pPr lvl="0" indent="-381000">
              <a:buClr>
                <a:srgbClr val="434343"/>
              </a:buClr>
              <a:buSzPts val="2400"/>
              <a:buFont typeface="Proxima Nova"/>
              <a:buChar char="●"/>
            </a:pPr>
            <a:endParaRPr lang="en-US" sz="2400" dirty="0">
              <a:solidFill>
                <a:srgbClr val="434343"/>
              </a:solidFill>
              <a:latin typeface="Proxima Nova"/>
              <a:sym typeface="Proxima Nova"/>
            </a:endParaRPr>
          </a:p>
          <a:p>
            <a:pPr lvl="0" indent="-381000">
              <a:buClr>
                <a:srgbClr val="434343"/>
              </a:buClr>
              <a:buSzPts val="2400"/>
              <a:buFont typeface="Proxima Nova"/>
              <a:buChar char="●"/>
            </a:pPr>
            <a:endParaRPr lang="en-US" sz="2400" dirty="0">
              <a:solidFill>
                <a:srgbClr val="434343"/>
              </a:solidFill>
            </a:endParaRPr>
          </a:p>
          <a:p>
            <a:pPr lvl="0" indent="-381000">
              <a:buClr>
                <a:srgbClr val="434343"/>
              </a:buClr>
              <a:buSzPts val="2400"/>
              <a:buFont typeface="Proxima Nova"/>
              <a:buChar char="●"/>
            </a:pPr>
            <a:endParaRPr lang="en-US" sz="2400" dirty="0">
              <a:solidFill>
                <a:srgbClr val="434343"/>
              </a:solidFill>
              <a:latin typeface="Proxima Nova"/>
              <a:sym typeface="Proxima Nova"/>
            </a:endParaRPr>
          </a:p>
        </p:txBody>
      </p:sp>
      <p:pic>
        <p:nvPicPr>
          <p:cNvPr id="2" name="Picture 1">
            <a:extLst>
              <a:ext uri="{FF2B5EF4-FFF2-40B4-BE49-F238E27FC236}">
                <a16:creationId xmlns:a16="http://schemas.microsoft.com/office/drawing/2014/main" id="{1F0868A9-D136-714E-8915-CA6DE0843C7B}"/>
              </a:ext>
            </a:extLst>
          </p:cNvPr>
          <p:cNvPicPr>
            <a:picLocks noChangeAspect="1"/>
          </p:cNvPicPr>
          <p:nvPr/>
        </p:nvPicPr>
        <p:blipFill rotWithShape="1">
          <a:blip r:embed="rId3"/>
          <a:srcRect l="3047" r="3203"/>
          <a:stretch/>
        </p:blipFill>
        <p:spPr>
          <a:xfrm>
            <a:off x="3413281" y="2438110"/>
            <a:ext cx="2286000" cy="1828800"/>
          </a:xfrm>
          <a:prstGeom prst="rect">
            <a:avLst/>
          </a:prstGeom>
        </p:spPr>
      </p:pic>
      <p:pic>
        <p:nvPicPr>
          <p:cNvPr id="3" name="Picture 2">
            <a:extLst>
              <a:ext uri="{FF2B5EF4-FFF2-40B4-BE49-F238E27FC236}">
                <a16:creationId xmlns:a16="http://schemas.microsoft.com/office/drawing/2014/main" id="{D175572D-4A3D-6441-AEAB-8AE7408E4121}"/>
              </a:ext>
            </a:extLst>
          </p:cNvPr>
          <p:cNvPicPr>
            <a:picLocks noChangeAspect="1"/>
          </p:cNvPicPr>
          <p:nvPr/>
        </p:nvPicPr>
        <p:blipFill rotWithShape="1">
          <a:blip r:embed="rId4"/>
          <a:srcRect l="8956" r="12919"/>
          <a:stretch/>
        </p:blipFill>
        <p:spPr>
          <a:xfrm>
            <a:off x="425762" y="2438110"/>
            <a:ext cx="2286000" cy="1828800"/>
          </a:xfrm>
          <a:prstGeom prst="rect">
            <a:avLst/>
          </a:prstGeom>
        </p:spPr>
      </p:pic>
      <p:pic>
        <p:nvPicPr>
          <p:cNvPr id="5" name="Picture 4">
            <a:extLst>
              <a:ext uri="{FF2B5EF4-FFF2-40B4-BE49-F238E27FC236}">
                <a16:creationId xmlns:a16="http://schemas.microsoft.com/office/drawing/2014/main" id="{7781B27E-7FED-3147-B1D2-B9801DE302EE}"/>
              </a:ext>
            </a:extLst>
          </p:cNvPr>
          <p:cNvPicPr>
            <a:picLocks noChangeAspect="1"/>
          </p:cNvPicPr>
          <p:nvPr/>
        </p:nvPicPr>
        <p:blipFill rotWithShape="1">
          <a:blip r:embed="rId5"/>
          <a:srcRect l="12874" r="3923"/>
          <a:stretch/>
        </p:blipFill>
        <p:spPr>
          <a:xfrm>
            <a:off x="6400800" y="2438110"/>
            <a:ext cx="2286000" cy="1828800"/>
          </a:xfrm>
          <a:prstGeom prst="rect">
            <a:avLst/>
          </a:prstGeom>
        </p:spPr>
      </p:pic>
    </p:spTree>
    <p:extLst>
      <p:ext uri="{BB962C8B-B14F-4D97-AF65-F5344CB8AC3E}">
        <p14:creationId xmlns:p14="http://schemas.microsoft.com/office/powerpoint/2010/main" val="298000228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0"/>
        <p:cNvGrpSpPr/>
        <p:nvPr/>
      </p:nvGrpSpPr>
      <p:grpSpPr>
        <a:xfrm>
          <a:off x="0" y="0"/>
          <a:ext cx="0" cy="0"/>
          <a:chOff x="0" y="0"/>
          <a:chExt cx="0" cy="0"/>
        </a:xfrm>
      </p:grpSpPr>
      <p:sp>
        <p:nvSpPr>
          <p:cNvPr id="91" name="Google Shape;91;p17"/>
          <p:cNvSpPr txBox="1">
            <a:spLocks noGrp="1"/>
          </p:cNvSpPr>
          <p:nvPr>
            <p:ph type="title"/>
          </p:nvPr>
        </p:nvSpPr>
        <p:spPr>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dk1"/>
              </a:buClr>
              <a:buSzPts val="700"/>
              <a:buFont typeface="Proxima Nova"/>
              <a:buNone/>
            </a:pPr>
            <a:r>
              <a:rPr lang="en" sz="4000" b="1" i="0" u="none" strike="noStrike" cap="none" dirty="0">
                <a:solidFill>
                  <a:schemeClr val="tx1"/>
                </a:solidFill>
                <a:latin typeface="Proxima Nova"/>
                <a:ea typeface="Proxima Nova"/>
                <a:cs typeface="Proxima Nova"/>
                <a:sym typeface="Proxima Nova"/>
              </a:rPr>
              <a:t>AVOID LOW RESOLUTION</a:t>
            </a:r>
            <a:endParaRPr sz="4000" dirty="0">
              <a:solidFill>
                <a:schemeClr val="tx1"/>
              </a:solidFill>
            </a:endParaRPr>
          </a:p>
        </p:txBody>
      </p:sp>
      <p:pic>
        <p:nvPicPr>
          <p:cNvPr id="5" name="Picture 4">
            <a:extLst>
              <a:ext uri="{FF2B5EF4-FFF2-40B4-BE49-F238E27FC236}">
                <a16:creationId xmlns:a16="http://schemas.microsoft.com/office/drawing/2014/main" id="{E39E022E-38F6-BF4C-8070-B6A9AB569D94}"/>
              </a:ext>
            </a:extLst>
          </p:cNvPr>
          <p:cNvPicPr>
            <a:picLocks noChangeAspect="1"/>
          </p:cNvPicPr>
          <p:nvPr/>
        </p:nvPicPr>
        <p:blipFill>
          <a:blip r:embed="rId3"/>
          <a:stretch>
            <a:fillRect/>
          </a:stretch>
        </p:blipFill>
        <p:spPr>
          <a:xfrm>
            <a:off x="2049780" y="1810905"/>
            <a:ext cx="5120640" cy="2560320"/>
          </a:xfrm>
          <a:prstGeom prst="rect">
            <a:avLst/>
          </a:prstGeom>
        </p:spPr>
      </p:pic>
    </p:spTree>
    <p:extLst>
      <p:ext uri="{BB962C8B-B14F-4D97-AF65-F5344CB8AC3E}">
        <p14:creationId xmlns:p14="http://schemas.microsoft.com/office/powerpoint/2010/main" val="428522065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0"/>
        <p:cNvGrpSpPr/>
        <p:nvPr/>
      </p:nvGrpSpPr>
      <p:grpSpPr>
        <a:xfrm>
          <a:off x="0" y="0"/>
          <a:ext cx="0" cy="0"/>
          <a:chOff x="0" y="0"/>
          <a:chExt cx="0" cy="0"/>
        </a:xfrm>
      </p:grpSpPr>
      <p:sp>
        <p:nvSpPr>
          <p:cNvPr id="91" name="Google Shape;91;p17"/>
          <p:cNvSpPr txBox="1">
            <a:spLocks noGrp="1"/>
          </p:cNvSpPr>
          <p:nvPr>
            <p:ph type="title"/>
          </p:nvPr>
        </p:nvSpPr>
        <p:spPr>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dk1"/>
              </a:buClr>
              <a:buSzPts val="700"/>
              <a:buFont typeface="Proxima Nova"/>
              <a:buNone/>
            </a:pPr>
            <a:r>
              <a:rPr lang="en" sz="4000" b="1" i="0" u="none" strike="noStrike" cap="none" dirty="0">
                <a:solidFill>
                  <a:schemeClr val="tx1"/>
                </a:solidFill>
                <a:latin typeface="Proxima Nova"/>
                <a:ea typeface="Proxima Nova"/>
                <a:cs typeface="Proxima Nova"/>
                <a:sym typeface="Proxima Nova"/>
              </a:rPr>
              <a:t>AVOID LOW RESOLUTION</a:t>
            </a:r>
            <a:endParaRPr sz="4000" dirty="0">
              <a:solidFill>
                <a:schemeClr val="tx1"/>
              </a:solidFill>
            </a:endParaRPr>
          </a:p>
        </p:txBody>
      </p:sp>
      <p:pic>
        <p:nvPicPr>
          <p:cNvPr id="3" name="Graphic 2">
            <a:extLst>
              <a:ext uri="{FF2B5EF4-FFF2-40B4-BE49-F238E27FC236}">
                <a16:creationId xmlns:a16="http://schemas.microsoft.com/office/drawing/2014/main" id="{4C85A080-637B-BE4F-B44C-881A26227D0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229759" y="1545359"/>
            <a:ext cx="241069" cy="91440"/>
          </a:xfrm>
          <a:prstGeom prst="rect">
            <a:avLst/>
          </a:prstGeom>
        </p:spPr>
      </p:pic>
      <p:pic>
        <p:nvPicPr>
          <p:cNvPr id="8" name="Picture 7">
            <a:extLst>
              <a:ext uri="{FF2B5EF4-FFF2-40B4-BE49-F238E27FC236}">
                <a16:creationId xmlns:a16="http://schemas.microsoft.com/office/drawing/2014/main" id="{5172B26E-1CE0-CF42-8FA2-AD314481DD0A}"/>
              </a:ext>
            </a:extLst>
          </p:cNvPr>
          <p:cNvPicPr>
            <a:picLocks noChangeAspect="1"/>
          </p:cNvPicPr>
          <p:nvPr/>
        </p:nvPicPr>
        <p:blipFill>
          <a:blip r:embed="rId5"/>
          <a:stretch>
            <a:fillRect/>
          </a:stretch>
        </p:blipFill>
        <p:spPr>
          <a:xfrm>
            <a:off x="1430097" y="1545359"/>
            <a:ext cx="160020" cy="91440"/>
          </a:xfrm>
          <a:prstGeom prst="rect">
            <a:avLst/>
          </a:prstGeom>
        </p:spPr>
      </p:pic>
      <p:pic>
        <p:nvPicPr>
          <p:cNvPr id="11" name="Graphic 10">
            <a:extLst>
              <a:ext uri="{FF2B5EF4-FFF2-40B4-BE49-F238E27FC236}">
                <a16:creationId xmlns:a16="http://schemas.microsoft.com/office/drawing/2014/main" id="{AD7E324B-1781-AB4F-910F-FAD9B9F647A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392713" y="2736849"/>
            <a:ext cx="2410690" cy="914400"/>
          </a:xfrm>
          <a:prstGeom prst="rect">
            <a:avLst/>
          </a:prstGeom>
        </p:spPr>
      </p:pic>
      <p:pic>
        <p:nvPicPr>
          <p:cNvPr id="13" name="Picture 12">
            <a:extLst>
              <a:ext uri="{FF2B5EF4-FFF2-40B4-BE49-F238E27FC236}">
                <a16:creationId xmlns:a16="http://schemas.microsoft.com/office/drawing/2014/main" id="{DD4B88F2-8F27-D94E-9C10-E83C9B2E157D}"/>
              </a:ext>
            </a:extLst>
          </p:cNvPr>
          <p:cNvPicPr>
            <a:picLocks noChangeAspect="1"/>
          </p:cNvPicPr>
          <p:nvPr/>
        </p:nvPicPr>
        <p:blipFill>
          <a:blip r:embed="rId5"/>
          <a:stretch>
            <a:fillRect/>
          </a:stretch>
        </p:blipFill>
        <p:spPr>
          <a:xfrm>
            <a:off x="878028" y="2736849"/>
            <a:ext cx="1600200" cy="914400"/>
          </a:xfrm>
          <a:prstGeom prst="rect">
            <a:avLst/>
          </a:prstGeom>
        </p:spPr>
      </p:pic>
      <p:pic>
        <p:nvPicPr>
          <p:cNvPr id="9" name="Picture 8">
            <a:extLst>
              <a:ext uri="{FF2B5EF4-FFF2-40B4-BE49-F238E27FC236}">
                <a16:creationId xmlns:a16="http://schemas.microsoft.com/office/drawing/2014/main" id="{887A0F86-E5CB-6047-B3F3-C1A130141834}"/>
              </a:ext>
            </a:extLst>
          </p:cNvPr>
          <p:cNvPicPr>
            <a:picLocks noChangeAspect="1"/>
          </p:cNvPicPr>
          <p:nvPr/>
        </p:nvPicPr>
        <p:blipFill>
          <a:blip r:embed="rId6"/>
          <a:stretch>
            <a:fillRect/>
          </a:stretch>
        </p:blipFill>
        <p:spPr>
          <a:xfrm>
            <a:off x="4250099" y="1545359"/>
            <a:ext cx="241069" cy="91440"/>
          </a:xfrm>
          <a:prstGeom prst="rect">
            <a:avLst/>
          </a:prstGeom>
        </p:spPr>
      </p:pic>
      <p:pic>
        <p:nvPicPr>
          <p:cNvPr id="14" name="Picture 13">
            <a:extLst>
              <a:ext uri="{FF2B5EF4-FFF2-40B4-BE49-F238E27FC236}">
                <a16:creationId xmlns:a16="http://schemas.microsoft.com/office/drawing/2014/main" id="{1526F473-4009-8448-83C1-93923CCADA40}"/>
              </a:ext>
            </a:extLst>
          </p:cNvPr>
          <p:cNvPicPr>
            <a:picLocks noChangeAspect="1"/>
          </p:cNvPicPr>
          <p:nvPr/>
        </p:nvPicPr>
        <p:blipFill>
          <a:blip r:embed="rId6"/>
          <a:stretch>
            <a:fillRect/>
          </a:stretch>
        </p:blipFill>
        <p:spPr>
          <a:xfrm>
            <a:off x="3410515" y="2736849"/>
            <a:ext cx="2410690" cy="914400"/>
          </a:xfrm>
          <a:prstGeom prst="rect">
            <a:avLst/>
          </a:prstGeom>
        </p:spPr>
      </p:pic>
      <p:sp>
        <p:nvSpPr>
          <p:cNvPr id="17" name="TextBox 16">
            <a:extLst>
              <a:ext uri="{FF2B5EF4-FFF2-40B4-BE49-F238E27FC236}">
                <a16:creationId xmlns:a16="http://schemas.microsoft.com/office/drawing/2014/main" id="{AC492C33-2933-8947-A05C-24DB8E5F36AE}"/>
              </a:ext>
            </a:extLst>
          </p:cNvPr>
          <p:cNvSpPr txBox="1"/>
          <p:nvPr/>
        </p:nvSpPr>
        <p:spPr>
          <a:xfrm>
            <a:off x="732026" y="4028468"/>
            <a:ext cx="4062331" cy="738664"/>
          </a:xfrm>
          <a:prstGeom prst="rect">
            <a:avLst/>
          </a:prstGeom>
          <a:noFill/>
        </p:spPr>
        <p:txBody>
          <a:bodyPr wrap="none" rtlCol="0">
            <a:spAutoFit/>
          </a:bodyPr>
          <a:lstStyle/>
          <a:p>
            <a:pPr fontAlgn="base"/>
            <a:r>
              <a:rPr lang="en-US" sz="1400" dirty="0"/>
              <a:t>You can use the following code in </a:t>
            </a:r>
            <a:r>
              <a:rPr lang="en-US" sz="1400" dirty="0" err="1"/>
              <a:t>Jupyter</a:t>
            </a:r>
            <a:r>
              <a:rPr lang="en-US" sz="1400" dirty="0"/>
              <a:t> Notebooks</a:t>
            </a:r>
          </a:p>
          <a:p>
            <a:pPr fontAlgn="base"/>
            <a:r>
              <a:rPr lang="en-US" sz="1400" dirty="0"/>
              <a:t>%config </a:t>
            </a:r>
            <a:r>
              <a:rPr lang="en-US" sz="1400" dirty="0" err="1"/>
              <a:t>InlineBackend.figure_format</a:t>
            </a:r>
            <a:r>
              <a:rPr lang="en-US" sz="1400" dirty="0"/>
              <a:t> = '</a:t>
            </a:r>
            <a:r>
              <a:rPr lang="en-US" sz="1400" dirty="0" err="1"/>
              <a:t>svg</a:t>
            </a:r>
            <a:r>
              <a:rPr lang="en-US" sz="1400" dirty="0"/>
              <a:t>’, or</a:t>
            </a:r>
          </a:p>
          <a:p>
            <a:pPr fontAlgn="base"/>
            <a:r>
              <a:rPr lang="en-US" sz="1400" dirty="0" err="1"/>
              <a:t>fig.savefig</a:t>
            </a:r>
            <a:r>
              <a:rPr lang="en-US" sz="1400" dirty="0"/>
              <a:t>(‘</a:t>
            </a:r>
            <a:r>
              <a:rPr lang="en-US" sz="1400" dirty="0" err="1"/>
              <a:t>filename.svg</a:t>
            </a:r>
            <a:r>
              <a:rPr lang="en-US" sz="1400" dirty="0"/>
              <a:t>’, format=’</a:t>
            </a:r>
            <a:r>
              <a:rPr lang="en-US" sz="1400" dirty="0" err="1"/>
              <a:t>svg</a:t>
            </a:r>
            <a:r>
              <a:rPr lang="en-US" sz="1400" dirty="0"/>
              <a:t>’)</a:t>
            </a:r>
          </a:p>
        </p:txBody>
      </p:sp>
    </p:spTree>
    <p:extLst>
      <p:ext uri="{BB962C8B-B14F-4D97-AF65-F5344CB8AC3E}">
        <p14:creationId xmlns:p14="http://schemas.microsoft.com/office/powerpoint/2010/main" val="388232978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0"/>
        <p:cNvGrpSpPr/>
        <p:nvPr/>
      </p:nvGrpSpPr>
      <p:grpSpPr>
        <a:xfrm>
          <a:off x="0" y="0"/>
          <a:ext cx="0" cy="0"/>
          <a:chOff x="0" y="0"/>
          <a:chExt cx="0" cy="0"/>
        </a:xfrm>
      </p:grpSpPr>
      <p:sp>
        <p:nvSpPr>
          <p:cNvPr id="91" name="Google Shape;91;p17"/>
          <p:cNvSpPr txBox="1">
            <a:spLocks noGrp="1"/>
          </p:cNvSpPr>
          <p:nvPr>
            <p:ph type="title"/>
          </p:nvPr>
        </p:nvSpPr>
        <p:spPr>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700"/>
              <a:buFont typeface="Proxima Nova"/>
              <a:buNone/>
            </a:pPr>
            <a:r>
              <a:rPr lang="en" sz="2800" b="1" i="0" u="none" strike="noStrike" cap="none" dirty="0">
                <a:solidFill>
                  <a:srgbClr val="434343"/>
                </a:solidFill>
                <a:latin typeface="Proxima Nova"/>
                <a:ea typeface="Proxima Nova"/>
                <a:cs typeface="Proxima Nova"/>
                <a:sym typeface="Proxima Nova"/>
              </a:rPr>
              <a:t>Images Summary</a:t>
            </a:r>
            <a:endParaRPr dirty="0"/>
          </a:p>
        </p:txBody>
      </p:sp>
      <p:sp>
        <p:nvSpPr>
          <p:cNvPr id="92" name="Google Shape;92;p17"/>
          <p:cNvSpPr txBox="1">
            <a:spLocks noGrp="1"/>
          </p:cNvSpPr>
          <p:nvPr>
            <p:ph idx="1"/>
          </p:nvPr>
        </p:nvSpPr>
        <p:spPr>
          <a:prstGeom prst="rect">
            <a:avLst/>
          </a:prstGeom>
          <a:noFill/>
          <a:ln>
            <a:noFill/>
          </a:ln>
        </p:spPr>
        <p:txBody>
          <a:bodyPr spcFirstLastPara="1" wrap="square" lIns="91425" tIns="91425" rIns="91425" bIns="91425" anchor="t" anchorCtr="0">
            <a:noAutofit/>
          </a:bodyPr>
          <a:lstStyle/>
          <a:p>
            <a:pPr lvl="0" indent="-381000">
              <a:buClr>
                <a:srgbClr val="434343"/>
              </a:buClr>
              <a:buSzPts val="2400"/>
              <a:buFont typeface="Proxima Nova"/>
              <a:buChar char="●"/>
            </a:pPr>
            <a:r>
              <a:rPr lang="en-US" sz="2400" dirty="0">
                <a:solidFill>
                  <a:srgbClr val="434343"/>
                </a:solidFill>
                <a:latin typeface="Proxima Nova"/>
                <a:ea typeface="Proxima Nova"/>
                <a:cs typeface="Proxima Nova"/>
                <a:sym typeface="Proxima Nova"/>
              </a:rPr>
              <a:t>Use high quality images</a:t>
            </a:r>
          </a:p>
          <a:p>
            <a:pPr lvl="0" indent="-381000">
              <a:buClr>
                <a:srgbClr val="434343"/>
              </a:buClr>
              <a:buSzPts val="2400"/>
              <a:buFont typeface="Proxima Nova"/>
              <a:buChar char="●"/>
            </a:pPr>
            <a:endParaRPr lang="en-US" sz="2400" dirty="0">
              <a:solidFill>
                <a:srgbClr val="434343"/>
              </a:solidFill>
              <a:latin typeface="Proxima Nova"/>
              <a:ea typeface="Proxima Nova"/>
              <a:cs typeface="Proxima Nova"/>
              <a:sym typeface="Proxima Nova"/>
            </a:endParaRPr>
          </a:p>
          <a:p>
            <a:pPr lvl="0" indent="-381000">
              <a:buClr>
                <a:srgbClr val="434343"/>
              </a:buClr>
              <a:buSzPts val="2400"/>
              <a:buFont typeface="Proxima Nova"/>
              <a:buChar char="●"/>
            </a:pPr>
            <a:r>
              <a:rPr lang="en-US" sz="2400" dirty="0">
                <a:solidFill>
                  <a:srgbClr val="434343"/>
                </a:solidFill>
                <a:latin typeface="Proxima Nova"/>
                <a:sym typeface="Proxima Nova"/>
              </a:rPr>
              <a:t>Avoid clip art</a:t>
            </a:r>
          </a:p>
          <a:p>
            <a:pPr lvl="0" indent="-381000">
              <a:buClr>
                <a:srgbClr val="434343"/>
              </a:buClr>
              <a:buSzPts val="2400"/>
              <a:buFont typeface="Proxima Nova"/>
              <a:buChar char="●"/>
            </a:pPr>
            <a:endParaRPr lang="en-US" sz="2400" dirty="0">
              <a:solidFill>
                <a:srgbClr val="434343"/>
              </a:solidFill>
              <a:latin typeface="Proxima Nova"/>
              <a:sym typeface="Proxima Nova"/>
            </a:endParaRPr>
          </a:p>
          <a:p>
            <a:pPr lvl="0" indent="-381000">
              <a:buClr>
                <a:srgbClr val="434343"/>
              </a:buClr>
              <a:buSzPts val="2400"/>
              <a:buFont typeface="Proxima Nova"/>
              <a:buChar char="●"/>
            </a:pPr>
            <a:r>
              <a:rPr lang="en-US" sz="2400" dirty="0">
                <a:solidFill>
                  <a:srgbClr val="434343"/>
                </a:solidFill>
                <a:latin typeface="Proxima Nova"/>
                <a:sym typeface="Proxima Nova"/>
              </a:rPr>
              <a:t>Use images to emphasize</a:t>
            </a:r>
          </a:p>
        </p:txBody>
      </p:sp>
      <p:sp>
        <p:nvSpPr>
          <p:cNvPr id="6" name="Google Shape;92;p17">
            <a:extLst>
              <a:ext uri="{FF2B5EF4-FFF2-40B4-BE49-F238E27FC236}">
                <a16:creationId xmlns:a16="http://schemas.microsoft.com/office/drawing/2014/main" id="{97664D71-1278-704E-9C24-D039C9A58ACC}"/>
              </a:ext>
            </a:extLst>
          </p:cNvPr>
          <p:cNvSpPr txBox="1">
            <a:spLocks/>
          </p:cNvSpPr>
          <p:nvPr/>
        </p:nvSpPr>
        <p:spPr>
          <a:xfrm>
            <a:off x="4634304" y="1207813"/>
            <a:ext cx="4298400" cy="2654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28600" algn="l" rtl="0">
              <a:lnSpc>
                <a:spcPct val="115000"/>
              </a:lnSpc>
              <a:spcBef>
                <a:spcPts val="0"/>
              </a:spcBef>
              <a:spcAft>
                <a:spcPts val="0"/>
              </a:spcAft>
              <a:buClr>
                <a:schemeClr val="lt2"/>
              </a:buClr>
              <a:buSzPts val="1800"/>
              <a:buFont typeface="Arial"/>
              <a:buNone/>
              <a:defRPr sz="1800" b="0" i="0" u="none" strike="noStrike" cap="none">
                <a:solidFill>
                  <a:schemeClr val="lt2"/>
                </a:solidFill>
                <a:latin typeface="Arial"/>
                <a:ea typeface="Arial"/>
                <a:cs typeface="Arial"/>
                <a:sym typeface="Arial"/>
              </a:defRPr>
            </a:lvl1pPr>
            <a:lvl2pPr marL="914400" marR="0" lvl="1" indent="-228600" algn="l" rtl="0">
              <a:lnSpc>
                <a:spcPct val="115000"/>
              </a:lnSpc>
              <a:spcBef>
                <a:spcPts val="1600"/>
              </a:spcBef>
              <a:spcAft>
                <a:spcPts val="0"/>
              </a:spcAft>
              <a:buClr>
                <a:schemeClr val="lt2"/>
              </a:buClr>
              <a:buSzPts val="1400"/>
              <a:buFont typeface="Arial"/>
              <a:buNone/>
              <a:defRPr sz="1400" b="0" i="0" u="none" strike="noStrike" cap="none">
                <a:solidFill>
                  <a:schemeClr val="lt2"/>
                </a:solidFill>
                <a:latin typeface="Arial"/>
                <a:ea typeface="Arial"/>
                <a:cs typeface="Arial"/>
                <a:sym typeface="Arial"/>
              </a:defRPr>
            </a:lvl2pPr>
            <a:lvl3pPr marL="1371600" marR="0" lvl="2" indent="-228600" algn="l" rtl="0">
              <a:lnSpc>
                <a:spcPct val="115000"/>
              </a:lnSpc>
              <a:spcBef>
                <a:spcPts val="1600"/>
              </a:spcBef>
              <a:spcAft>
                <a:spcPts val="0"/>
              </a:spcAft>
              <a:buClr>
                <a:schemeClr val="lt2"/>
              </a:buClr>
              <a:buSzPts val="1400"/>
              <a:buFont typeface="Arial"/>
              <a:buNone/>
              <a:defRPr sz="1400" b="0" i="0" u="none" strike="noStrike" cap="none">
                <a:solidFill>
                  <a:schemeClr val="lt2"/>
                </a:solidFill>
                <a:latin typeface="Arial"/>
                <a:ea typeface="Arial"/>
                <a:cs typeface="Arial"/>
                <a:sym typeface="Arial"/>
              </a:defRPr>
            </a:lvl3pPr>
            <a:lvl4pPr marL="1828800" marR="0" lvl="3" indent="-228600" algn="l" rtl="0">
              <a:lnSpc>
                <a:spcPct val="115000"/>
              </a:lnSpc>
              <a:spcBef>
                <a:spcPts val="1600"/>
              </a:spcBef>
              <a:spcAft>
                <a:spcPts val="0"/>
              </a:spcAft>
              <a:buClr>
                <a:schemeClr val="lt2"/>
              </a:buClr>
              <a:buSzPts val="1400"/>
              <a:buFont typeface="Arial"/>
              <a:buNone/>
              <a:defRPr sz="1400" b="0" i="0" u="none" strike="noStrike" cap="none">
                <a:solidFill>
                  <a:schemeClr val="lt2"/>
                </a:solidFill>
                <a:latin typeface="Arial"/>
                <a:ea typeface="Arial"/>
                <a:cs typeface="Arial"/>
                <a:sym typeface="Arial"/>
              </a:defRPr>
            </a:lvl4pPr>
            <a:lvl5pPr marL="2286000" marR="0" lvl="4" indent="-228600" algn="l" rtl="0">
              <a:lnSpc>
                <a:spcPct val="115000"/>
              </a:lnSpc>
              <a:spcBef>
                <a:spcPts val="1600"/>
              </a:spcBef>
              <a:spcAft>
                <a:spcPts val="0"/>
              </a:spcAft>
              <a:buClr>
                <a:schemeClr val="lt2"/>
              </a:buClr>
              <a:buSzPts val="1400"/>
              <a:buFont typeface="Arial"/>
              <a:buNone/>
              <a:defRPr sz="1400" b="0" i="0" u="none" strike="noStrike" cap="none">
                <a:solidFill>
                  <a:schemeClr val="lt2"/>
                </a:solidFill>
                <a:latin typeface="Arial"/>
                <a:ea typeface="Arial"/>
                <a:cs typeface="Arial"/>
                <a:sym typeface="Arial"/>
              </a:defRPr>
            </a:lvl5pPr>
            <a:lvl6pPr marL="2743200" marR="0" lvl="5" indent="-228600" algn="l" rtl="0">
              <a:lnSpc>
                <a:spcPct val="115000"/>
              </a:lnSpc>
              <a:spcBef>
                <a:spcPts val="1600"/>
              </a:spcBef>
              <a:spcAft>
                <a:spcPts val="0"/>
              </a:spcAft>
              <a:buClr>
                <a:schemeClr val="lt2"/>
              </a:buClr>
              <a:buSzPts val="1400"/>
              <a:buFont typeface="Arial"/>
              <a:buNone/>
              <a:defRPr sz="1400" b="0" i="0" u="none" strike="noStrike" cap="none">
                <a:solidFill>
                  <a:schemeClr val="lt2"/>
                </a:solidFill>
                <a:latin typeface="Arial"/>
                <a:ea typeface="Arial"/>
                <a:cs typeface="Arial"/>
                <a:sym typeface="Arial"/>
              </a:defRPr>
            </a:lvl6pPr>
            <a:lvl7pPr marL="3200400" marR="0" lvl="6" indent="-228600" algn="l" rtl="0">
              <a:lnSpc>
                <a:spcPct val="115000"/>
              </a:lnSpc>
              <a:spcBef>
                <a:spcPts val="1600"/>
              </a:spcBef>
              <a:spcAft>
                <a:spcPts val="0"/>
              </a:spcAft>
              <a:buClr>
                <a:schemeClr val="lt2"/>
              </a:buClr>
              <a:buSzPts val="1400"/>
              <a:buFont typeface="Arial"/>
              <a:buNone/>
              <a:defRPr sz="1400" b="0" i="0" u="none" strike="noStrike" cap="none">
                <a:solidFill>
                  <a:schemeClr val="lt2"/>
                </a:solidFill>
                <a:latin typeface="Arial"/>
                <a:ea typeface="Arial"/>
                <a:cs typeface="Arial"/>
                <a:sym typeface="Arial"/>
              </a:defRPr>
            </a:lvl7pPr>
            <a:lvl8pPr marL="3657600" marR="0" lvl="7" indent="-228600" algn="l" rtl="0">
              <a:lnSpc>
                <a:spcPct val="115000"/>
              </a:lnSpc>
              <a:spcBef>
                <a:spcPts val="1600"/>
              </a:spcBef>
              <a:spcAft>
                <a:spcPts val="0"/>
              </a:spcAft>
              <a:buClr>
                <a:schemeClr val="lt2"/>
              </a:buClr>
              <a:buSzPts val="1400"/>
              <a:buFont typeface="Arial"/>
              <a:buNone/>
              <a:defRPr sz="1400" b="0" i="0" u="none" strike="noStrike" cap="none">
                <a:solidFill>
                  <a:schemeClr val="lt2"/>
                </a:solidFill>
                <a:latin typeface="Arial"/>
                <a:ea typeface="Arial"/>
                <a:cs typeface="Arial"/>
                <a:sym typeface="Arial"/>
              </a:defRPr>
            </a:lvl8pPr>
            <a:lvl9pPr marL="4114800" marR="0" lvl="8" indent="-228600" algn="l" rtl="0">
              <a:lnSpc>
                <a:spcPct val="115000"/>
              </a:lnSpc>
              <a:spcBef>
                <a:spcPts val="1600"/>
              </a:spcBef>
              <a:spcAft>
                <a:spcPts val="1600"/>
              </a:spcAft>
              <a:buClr>
                <a:schemeClr val="lt2"/>
              </a:buClr>
              <a:buSzPts val="1400"/>
              <a:buFont typeface="Arial"/>
              <a:buNone/>
              <a:defRPr sz="1400" b="0" i="0" u="none" strike="noStrike" cap="none">
                <a:solidFill>
                  <a:schemeClr val="lt2"/>
                </a:solidFill>
                <a:latin typeface="Arial"/>
                <a:ea typeface="Arial"/>
                <a:cs typeface="Arial"/>
                <a:sym typeface="Arial"/>
              </a:defRPr>
            </a:lvl9pPr>
          </a:lstStyle>
          <a:p>
            <a:pPr indent="-381000">
              <a:buClr>
                <a:srgbClr val="434343"/>
              </a:buClr>
              <a:buSzPts val="2400"/>
              <a:buFont typeface="Proxima Nova"/>
              <a:buChar char="●"/>
            </a:pPr>
            <a:r>
              <a:rPr lang="en-US" sz="2400" dirty="0">
                <a:solidFill>
                  <a:srgbClr val="434343"/>
                </a:solidFill>
                <a:latin typeface="Proxima Nova"/>
                <a:sym typeface="Proxima Nova"/>
              </a:rPr>
              <a:t>Avoid low resolution images</a:t>
            </a:r>
          </a:p>
          <a:p>
            <a:pPr indent="-381000">
              <a:buClr>
                <a:srgbClr val="434343"/>
              </a:buClr>
              <a:buSzPts val="2400"/>
              <a:buFont typeface="Proxima Nova"/>
              <a:buChar char="●"/>
            </a:pPr>
            <a:endParaRPr lang="en-US" sz="2400" dirty="0">
              <a:solidFill>
                <a:srgbClr val="434343"/>
              </a:solidFill>
              <a:latin typeface="Proxima Nova"/>
              <a:sym typeface="Proxima Nova"/>
            </a:endParaRPr>
          </a:p>
          <a:p>
            <a:pPr indent="-381000">
              <a:buClr>
                <a:srgbClr val="434343"/>
              </a:buClr>
              <a:buSzPts val="2400"/>
              <a:buFont typeface="Proxima Nova"/>
              <a:buChar char="●"/>
            </a:pPr>
            <a:r>
              <a:rPr lang="en-US" sz="2400" dirty="0">
                <a:solidFill>
                  <a:srgbClr val="434343"/>
                </a:solidFill>
                <a:latin typeface="Proxima Nova"/>
                <a:sym typeface="Proxima Nova"/>
              </a:rPr>
              <a:t>Use jpgs only for photos</a:t>
            </a:r>
            <a:endParaRPr lang="en-US" sz="2400" dirty="0">
              <a:solidFill>
                <a:srgbClr val="434343"/>
              </a:solidFill>
            </a:endParaRPr>
          </a:p>
          <a:p>
            <a:pPr indent="-381000">
              <a:buClr>
                <a:srgbClr val="434343"/>
              </a:buClr>
              <a:buSzPts val="2400"/>
              <a:buFont typeface="Proxima Nova"/>
              <a:buChar char="●"/>
            </a:pPr>
            <a:endParaRPr lang="en-US" sz="2400" dirty="0">
              <a:solidFill>
                <a:srgbClr val="434343"/>
              </a:solidFill>
              <a:latin typeface="Proxima Nova"/>
              <a:sym typeface="Proxima Nova"/>
            </a:endParaRPr>
          </a:p>
        </p:txBody>
      </p:sp>
    </p:spTree>
    <p:extLst>
      <p:ext uri="{BB962C8B-B14F-4D97-AF65-F5344CB8AC3E}">
        <p14:creationId xmlns:p14="http://schemas.microsoft.com/office/powerpoint/2010/main" val="2500121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 grpId="0" build="p"/>
      <p:bldP spid="6"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8"/>
        <p:cNvGrpSpPr/>
        <p:nvPr/>
      </p:nvGrpSpPr>
      <p:grpSpPr>
        <a:xfrm>
          <a:off x="0" y="0"/>
          <a:ext cx="0" cy="0"/>
          <a:chOff x="0" y="0"/>
          <a:chExt cx="0" cy="0"/>
        </a:xfrm>
      </p:grpSpPr>
      <p:pic>
        <p:nvPicPr>
          <p:cNvPr id="69" name="Google Shape;69;p15"/>
          <p:cNvPicPr preferRelativeResize="0"/>
          <p:nvPr/>
        </p:nvPicPr>
        <p:blipFill rotWithShape="1">
          <a:blip r:embed="rId3">
            <a:alphaModFix amt="5000"/>
          </a:blip>
          <a:srcRect/>
          <a:stretch/>
        </p:blipFill>
        <p:spPr>
          <a:xfrm>
            <a:off x="2539558" y="0"/>
            <a:ext cx="4064879" cy="5143499"/>
          </a:xfrm>
          <a:prstGeom prst="rect">
            <a:avLst/>
          </a:prstGeom>
          <a:noFill/>
          <a:ln>
            <a:noFill/>
          </a:ln>
        </p:spPr>
      </p:pic>
      <p:sp>
        <p:nvSpPr>
          <p:cNvPr id="70" name="Google Shape;70;p15"/>
          <p:cNvSpPr txBox="1">
            <a:spLocks noGrp="1"/>
          </p:cNvSpPr>
          <p:nvPr>
            <p:ph type="ctrTitle"/>
          </p:nvPr>
        </p:nvSpPr>
        <p:spPr>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dk1"/>
              </a:buClr>
              <a:buSzPts val="1800"/>
              <a:buFont typeface="Proxima Nova"/>
              <a:buNone/>
            </a:pPr>
            <a:r>
              <a:rPr lang="en" sz="7200" b="1" i="0" u="none" strike="noStrike" cap="none" dirty="0">
                <a:solidFill>
                  <a:srgbClr val="3A9ED9"/>
                </a:solidFill>
                <a:latin typeface="Proxima Nova"/>
                <a:ea typeface="Proxima Nova"/>
                <a:cs typeface="Proxima Nova"/>
                <a:sym typeface="Proxima Nova"/>
              </a:rPr>
              <a:t>AUDIENCE</a:t>
            </a:r>
            <a:endParaRPr dirty="0">
              <a:solidFill>
                <a:srgbClr val="3A9ED9"/>
              </a:solidFill>
            </a:endParaRPr>
          </a:p>
        </p:txBody>
      </p:sp>
      <p:sp>
        <p:nvSpPr>
          <p:cNvPr id="3" name="Subtitle 2">
            <a:extLst>
              <a:ext uri="{FF2B5EF4-FFF2-40B4-BE49-F238E27FC236}">
                <a16:creationId xmlns:a16="http://schemas.microsoft.com/office/drawing/2014/main" id="{43AD295A-CE81-3B42-B234-168053D1FA25}"/>
              </a:ext>
            </a:extLst>
          </p:cNvPr>
          <p:cNvSpPr>
            <a:spLocks noGrp="1"/>
          </p:cNvSpPr>
          <p:nvPr>
            <p:ph type="subTitle" idx="1"/>
          </p:nvPr>
        </p:nvSpPr>
        <p:spPr/>
        <p:txBody>
          <a:bodyPr/>
          <a:lstStyle/>
          <a:p>
            <a:endParaRPr lang="en-US"/>
          </a:p>
        </p:txBody>
      </p:sp>
      <p:cxnSp>
        <p:nvCxnSpPr>
          <p:cNvPr id="71" name="Google Shape;71;p15"/>
          <p:cNvCxnSpPr/>
          <p:nvPr/>
        </p:nvCxnSpPr>
        <p:spPr>
          <a:xfrm>
            <a:off x="1213950" y="3467250"/>
            <a:ext cx="6716099" cy="0"/>
          </a:xfrm>
          <a:prstGeom prst="straightConnector1">
            <a:avLst/>
          </a:prstGeom>
          <a:noFill/>
          <a:ln w="19050" cap="flat" cmpd="sng">
            <a:solidFill>
              <a:srgbClr val="FFFFFF"/>
            </a:solidFill>
            <a:prstDash val="solid"/>
            <a:round/>
            <a:headEnd type="none" w="sm" len="sm"/>
            <a:tailEnd type="none" w="sm" len="sm"/>
          </a:ln>
        </p:spPr>
      </p:cxnSp>
      <p:cxnSp>
        <p:nvCxnSpPr>
          <p:cNvPr id="72" name="Google Shape;72;p15"/>
          <p:cNvCxnSpPr/>
          <p:nvPr/>
        </p:nvCxnSpPr>
        <p:spPr>
          <a:xfrm>
            <a:off x="1213950" y="1454600"/>
            <a:ext cx="6716099" cy="0"/>
          </a:xfrm>
          <a:prstGeom prst="straightConnector1">
            <a:avLst/>
          </a:prstGeom>
          <a:noFill/>
          <a:ln w="19050" cap="flat" cmpd="sng">
            <a:solidFill>
              <a:srgbClr val="FFFFFF"/>
            </a:solidFill>
            <a:prstDash val="solid"/>
            <a:round/>
            <a:headEnd type="none" w="sm" len="sm"/>
            <a:tailEnd type="none" w="sm" len="sm"/>
          </a:ln>
        </p:spPr>
      </p:cxnSp>
      <p:pic>
        <p:nvPicPr>
          <p:cNvPr id="73" name="Google Shape;73;p15" descr="metis-text.png"/>
          <p:cNvPicPr preferRelativeResize="0"/>
          <p:nvPr/>
        </p:nvPicPr>
        <p:blipFill rotWithShape="1">
          <a:blip r:embed="rId4">
            <a:alphaModFix/>
          </a:blip>
          <a:srcRect/>
          <a:stretch/>
        </p:blipFill>
        <p:spPr>
          <a:xfrm>
            <a:off x="4170962" y="4072650"/>
            <a:ext cx="802074" cy="161225"/>
          </a:xfrm>
          <a:prstGeom prst="rect">
            <a:avLst/>
          </a:prstGeom>
          <a:noFill/>
          <a:ln>
            <a:noFill/>
          </a:ln>
        </p:spPr>
      </p:pic>
    </p:spTree>
    <p:extLst>
      <p:ext uri="{BB962C8B-B14F-4D97-AF65-F5344CB8AC3E}">
        <p14:creationId xmlns:p14="http://schemas.microsoft.com/office/powerpoint/2010/main" val="339294971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0"/>
        <p:cNvGrpSpPr/>
        <p:nvPr/>
      </p:nvGrpSpPr>
      <p:grpSpPr>
        <a:xfrm>
          <a:off x="0" y="0"/>
          <a:ext cx="0" cy="0"/>
          <a:chOff x="0" y="0"/>
          <a:chExt cx="0" cy="0"/>
        </a:xfrm>
      </p:grpSpPr>
      <p:sp>
        <p:nvSpPr>
          <p:cNvPr id="92" name="Google Shape;92;p17"/>
          <p:cNvSpPr txBox="1">
            <a:spLocks noGrp="1"/>
          </p:cNvSpPr>
          <p:nvPr>
            <p:ph sz="half" idx="1"/>
          </p:nvPr>
        </p:nvSpPr>
        <p:spPr>
          <a:prstGeom prst="rect">
            <a:avLst/>
          </a:prstGeom>
          <a:noFill/>
          <a:ln>
            <a:noFill/>
          </a:ln>
        </p:spPr>
        <p:txBody>
          <a:bodyPr spcFirstLastPara="1" wrap="square" lIns="91425" tIns="91425" rIns="91425" bIns="91425" anchor="t" anchorCtr="0">
            <a:noAutofit/>
          </a:bodyPr>
          <a:lstStyle/>
          <a:p>
            <a:pPr marL="76200" lvl="0" indent="0">
              <a:buClr>
                <a:srgbClr val="434343"/>
              </a:buClr>
              <a:buSzPts val="2400"/>
            </a:pPr>
            <a:r>
              <a:rPr lang="en-US" sz="2800" b="1" dirty="0">
                <a:solidFill>
                  <a:srgbClr val="434343"/>
                </a:solidFill>
                <a:latin typeface="Proxima Nova"/>
                <a:ea typeface="Proxima Nova"/>
                <a:cs typeface="Proxima Nova"/>
                <a:sym typeface="Proxima Nova"/>
              </a:rPr>
              <a:t>Persona</a:t>
            </a:r>
            <a:endParaRPr lang="en-US" sz="3200" b="1" dirty="0">
              <a:solidFill>
                <a:srgbClr val="434343"/>
              </a:solidFill>
              <a:latin typeface="Proxima Nova"/>
              <a:ea typeface="Proxima Nova"/>
              <a:cs typeface="Proxima Nova"/>
              <a:sym typeface="Proxima Nova"/>
            </a:endParaRPr>
          </a:p>
          <a:p>
            <a:pPr marL="76200" lvl="0" indent="0">
              <a:buClr>
                <a:srgbClr val="434343"/>
              </a:buClr>
              <a:buSzPts val="2400"/>
            </a:pPr>
            <a:endParaRPr lang="en-US" sz="2400" b="1" dirty="0">
              <a:solidFill>
                <a:srgbClr val="434343"/>
              </a:solidFill>
              <a:latin typeface="Proxima Nova"/>
              <a:ea typeface="Proxima Nova"/>
              <a:cs typeface="Proxima Nova"/>
              <a:sym typeface="Proxima Nova"/>
            </a:endParaRPr>
          </a:p>
          <a:p>
            <a:pPr lvl="0" indent="-381000">
              <a:buClr>
                <a:srgbClr val="434343"/>
              </a:buClr>
              <a:buSzPts val="2400"/>
              <a:buFont typeface="Proxima Nova"/>
              <a:buChar char="●"/>
            </a:pPr>
            <a:r>
              <a:rPr lang="en-US" sz="2400" dirty="0">
                <a:solidFill>
                  <a:srgbClr val="434343"/>
                </a:solidFill>
                <a:latin typeface="Proxima Nova"/>
                <a:ea typeface="Proxima Nova"/>
                <a:cs typeface="Proxima Nova"/>
                <a:sym typeface="Proxima Nova"/>
              </a:rPr>
              <a:t>Age</a:t>
            </a:r>
          </a:p>
          <a:p>
            <a:pPr lvl="0" indent="-381000">
              <a:buClr>
                <a:srgbClr val="434343"/>
              </a:buClr>
              <a:buSzPts val="2400"/>
              <a:buFont typeface="Proxima Nova"/>
              <a:buChar char="●"/>
            </a:pPr>
            <a:r>
              <a:rPr lang="en-US" sz="2400" dirty="0">
                <a:solidFill>
                  <a:srgbClr val="434343"/>
                </a:solidFill>
                <a:latin typeface="Proxima Nova"/>
                <a:sym typeface="Proxima Nova"/>
              </a:rPr>
              <a:t>Gender</a:t>
            </a:r>
          </a:p>
          <a:p>
            <a:pPr lvl="0" indent="-381000">
              <a:buClr>
                <a:srgbClr val="434343"/>
              </a:buClr>
              <a:buSzPts val="2400"/>
              <a:buFont typeface="Proxima Nova"/>
              <a:buChar char="●"/>
            </a:pPr>
            <a:r>
              <a:rPr lang="en-US" sz="2400" dirty="0">
                <a:solidFill>
                  <a:srgbClr val="434343"/>
                </a:solidFill>
                <a:latin typeface="Proxima Nova"/>
                <a:sym typeface="Proxima Nova"/>
              </a:rPr>
              <a:t>Education</a:t>
            </a:r>
          </a:p>
          <a:p>
            <a:pPr lvl="0" indent="-381000">
              <a:buClr>
                <a:srgbClr val="434343"/>
              </a:buClr>
              <a:buSzPts val="2400"/>
              <a:buFont typeface="Proxima Nova"/>
              <a:buChar char="●"/>
            </a:pPr>
            <a:r>
              <a:rPr lang="en-US" sz="2400" dirty="0">
                <a:solidFill>
                  <a:srgbClr val="434343"/>
                </a:solidFill>
                <a:latin typeface="Proxima Nova"/>
                <a:sym typeface="Proxima Nova"/>
              </a:rPr>
              <a:t>Income</a:t>
            </a:r>
          </a:p>
        </p:txBody>
      </p:sp>
      <p:sp>
        <p:nvSpPr>
          <p:cNvPr id="2" name="Content Placeholder 1">
            <a:extLst>
              <a:ext uri="{FF2B5EF4-FFF2-40B4-BE49-F238E27FC236}">
                <a16:creationId xmlns:a16="http://schemas.microsoft.com/office/drawing/2014/main" id="{23EC6182-4AE5-C245-BE0A-EC4B37AB1F8F}"/>
              </a:ext>
            </a:extLst>
          </p:cNvPr>
          <p:cNvSpPr>
            <a:spLocks noGrp="1"/>
          </p:cNvSpPr>
          <p:nvPr>
            <p:ph sz="half" idx="2"/>
          </p:nvPr>
        </p:nvSpPr>
        <p:spPr/>
        <p:txBody>
          <a:bodyPr/>
          <a:lstStyle/>
          <a:p>
            <a:endParaRPr lang="en-US"/>
          </a:p>
        </p:txBody>
      </p:sp>
      <p:sp>
        <p:nvSpPr>
          <p:cNvPr id="91" name="Google Shape;91;p17"/>
          <p:cNvSpPr txBox="1">
            <a:spLocks noGrp="1"/>
          </p:cNvSpPr>
          <p:nvPr>
            <p:ph type="title"/>
          </p:nvPr>
        </p:nvSpPr>
        <p:spPr>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700"/>
              <a:buFont typeface="Proxima Nova"/>
              <a:buNone/>
            </a:pPr>
            <a:r>
              <a:rPr lang="en" b="1" dirty="0">
                <a:solidFill>
                  <a:srgbClr val="434343"/>
                </a:solidFill>
                <a:latin typeface="Proxima Nova"/>
                <a:sym typeface="Proxima Nova"/>
              </a:rPr>
              <a:t>Know your audience</a:t>
            </a:r>
            <a:endParaRPr dirty="0"/>
          </a:p>
        </p:txBody>
      </p:sp>
      <p:sp>
        <p:nvSpPr>
          <p:cNvPr id="6" name="Google Shape;92;p17">
            <a:extLst>
              <a:ext uri="{FF2B5EF4-FFF2-40B4-BE49-F238E27FC236}">
                <a16:creationId xmlns:a16="http://schemas.microsoft.com/office/drawing/2014/main" id="{3B12F73D-C01B-264D-9DFD-ACF9CE1840C3}"/>
              </a:ext>
            </a:extLst>
          </p:cNvPr>
          <p:cNvSpPr txBox="1">
            <a:spLocks/>
          </p:cNvSpPr>
          <p:nvPr/>
        </p:nvSpPr>
        <p:spPr>
          <a:xfrm>
            <a:off x="4578907" y="1452844"/>
            <a:ext cx="8520599" cy="2654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28600" algn="l" rtl="0">
              <a:lnSpc>
                <a:spcPct val="115000"/>
              </a:lnSpc>
              <a:spcBef>
                <a:spcPts val="0"/>
              </a:spcBef>
              <a:spcAft>
                <a:spcPts val="0"/>
              </a:spcAft>
              <a:buClr>
                <a:schemeClr val="lt2"/>
              </a:buClr>
              <a:buSzPts val="1800"/>
              <a:buFont typeface="Arial"/>
              <a:buNone/>
              <a:defRPr sz="1800" b="0" i="0" u="none" strike="noStrike" cap="none">
                <a:solidFill>
                  <a:schemeClr val="lt2"/>
                </a:solidFill>
                <a:latin typeface="Arial"/>
                <a:ea typeface="Arial"/>
                <a:cs typeface="Arial"/>
                <a:sym typeface="Arial"/>
              </a:defRPr>
            </a:lvl1pPr>
            <a:lvl2pPr marL="914400" marR="0" lvl="1" indent="-228600" algn="l" rtl="0">
              <a:lnSpc>
                <a:spcPct val="115000"/>
              </a:lnSpc>
              <a:spcBef>
                <a:spcPts val="1600"/>
              </a:spcBef>
              <a:spcAft>
                <a:spcPts val="0"/>
              </a:spcAft>
              <a:buClr>
                <a:schemeClr val="lt2"/>
              </a:buClr>
              <a:buSzPts val="1400"/>
              <a:buFont typeface="Arial"/>
              <a:buNone/>
              <a:defRPr sz="1400" b="0" i="0" u="none" strike="noStrike" cap="none">
                <a:solidFill>
                  <a:schemeClr val="lt2"/>
                </a:solidFill>
                <a:latin typeface="Arial"/>
                <a:ea typeface="Arial"/>
                <a:cs typeface="Arial"/>
                <a:sym typeface="Arial"/>
              </a:defRPr>
            </a:lvl2pPr>
            <a:lvl3pPr marL="1371600" marR="0" lvl="2" indent="-228600" algn="l" rtl="0">
              <a:lnSpc>
                <a:spcPct val="115000"/>
              </a:lnSpc>
              <a:spcBef>
                <a:spcPts val="1600"/>
              </a:spcBef>
              <a:spcAft>
                <a:spcPts val="0"/>
              </a:spcAft>
              <a:buClr>
                <a:schemeClr val="lt2"/>
              </a:buClr>
              <a:buSzPts val="1400"/>
              <a:buFont typeface="Arial"/>
              <a:buNone/>
              <a:defRPr sz="1400" b="0" i="0" u="none" strike="noStrike" cap="none">
                <a:solidFill>
                  <a:schemeClr val="lt2"/>
                </a:solidFill>
                <a:latin typeface="Arial"/>
                <a:ea typeface="Arial"/>
                <a:cs typeface="Arial"/>
                <a:sym typeface="Arial"/>
              </a:defRPr>
            </a:lvl3pPr>
            <a:lvl4pPr marL="1828800" marR="0" lvl="3" indent="-228600" algn="l" rtl="0">
              <a:lnSpc>
                <a:spcPct val="115000"/>
              </a:lnSpc>
              <a:spcBef>
                <a:spcPts val="1600"/>
              </a:spcBef>
              <a:spcAft>
                <a:spcPts val="0"/>
              </a:spcAft>
              <a:buClr>
                <a:schemeClr val="lt2"/>
              </a:buClr>
              <a:buSzPts val="1400"/>
              <a:buFont typeface="Arial"/>
              <a:buNone/>
              <a:defRPr sz="1400" b="0" i="0" u="none" strike="noStrike" cap="none">
                <a:solidFill>
                  <a:schemeClr val="lt2"/>
                </a:solidFill>
                <a:latin typeface="Arial"/>
                <a:ea typeface="Arial"/>
                <a:cs typeface="Arial"/>
                <a:sym typeface="Arial"/>
              </a:defRPr>
            </a:lvl4pPr>
            <a:lvl5pPr marL="2286000" marR="0" lvl="4" indent="-228600" algn="l" rtl="0">
              <a:lnSpc>
                <a:spcPct val="115000"/>
              </a:lnSpc>
              <a:spcBef>
                <a:spcPts val="1600"/>
              </a:spcBef>
              <a:spcAft>
                <a:spcPts val="0"/>
              </a:spcAft>
              <a:buClr>
                <a:schemeClr val="lt2"/>
              </a:buClr>
              <a:buSzPts val="1400"/>
              <a:buFont typeface="Arial"/>
              <a:buNone/>
              <a:defRPr sz="1400" b="0" i="0" u="none" strike="noStrike" cap="none">
                <a:solidFill>
                  <a:schemeClr val="lt2"/>
                </a:solidFill>
                <a:latin typeface="Arial"/>
                <a:ea typeface="Arial"/>
                <a:cs typeface="Arial"/>
                <a:sym typeface="Arial"/>
              </a:defRPr>
            </a:lvl5pPr>
            <a:lvl6pPr marL="2743200" marR="0" lvl="5" indent="-228600" algn="l" rtl="0">
              <a:lnSpc>
                <a:spcPct val="115000"/>
              </a:lnSpc>
              <a:spcBef>
                <a:spcPts val="1600"/>
              </a:spcBef>
              <a:spcAft>
                <a:spcPts val="0"/>
              </a:spcAft>
              <a:buClr>
                <a:schemeClr val="lt2"/>
              </a:buClr>
              <a:buSzPts val="1400"/>
              <a:buFont typeface="Arial"/>
              <a:buNone/>
              <a:defRPr sz="1400" b="0" i="0" u="none" strike="noStrike" cap="none">
                <a:solidFill>
                  <a:schemeClr val="lt2"/>
                </a:solidFill>
                <a:latin typeface="Arial"/>
                <a:ea typeface="Arial"/>
                <a:cs typeface="Arial"/>
                <a:sym typeface="Arial"/>
              </a:defRPr>
            </a:lvl6pPr>
            <a:lvl7pPr marL="3200400" marR="0" lvl="6" indent="-228600" algn="l" rtl="0">
              <a:lnSpc>
                <a:spcPct val="115000"/>
              </a:lnSpc>
              <a:spcBef>
                <a:spcPts val="1600"/>
              </a:spcBef>
              <a:spcAft>
                <a:spcPts val="0"/>
              </a:spcAft>
              <a:buClr>
                <a:schemeClr val="lt2"/>
              </a:buClr>
              <a:buSzPts val="1400"/>
              <a:buFont typeface="Arial"/>
              <a:buNone/>
              <a:defRPr sz="1400" b="0" i="0" u="none" strike="noStrike" cap="none">
                <a:solidFill>
                  <a:schemeClr val="lt2"/>
                </a:solidFill>
                <a:latin typeface="Arial"/>
                <a:ea typeface="Arial"/>
                <a:cs typeface="Arial"/>
                <a:sym typeface="Arial"/>
              </a:defRPr>
            </a:lvl7pPr>
            <a:lvl8pPr marL="3657600" marR="0" lvl="7" indent="-228600" algn="l" rtl="0">
              <a:lnSpc>
                <a:spcPct val="115000"/>
              </a:lnSpc>
              <a:spcBef>
                <a:spcPts val="1600"/>
              </a:spcBef>
              <a:spcAft>
                <a:spcPts val="0"/>
              </a:spcAft>
              <a:buClr>
                <a:schemeClr val="lt2"/>
              </a:buClr>
              <a:buSzPts val="1400"/>
              <a:buFont typeface="Arial"/>
              <a:buNone/>
              <a:defRPr sz="1400" b="0" i="0" u="none" strike="noStrike" cap="none">
                <a:solidFill>
                  <a:schemeClr val="lt2"/>
                </a:solidFill>
                <a:latin typeface="Arial"/>
                <a:ea typeface="Arial"/>
                <a:cs typeface="Arial"/>
                <a:sym typeface="Arial"/>
              </a:defRPr>
            </a:lvl8pPr>
            <a:lvl9pPr marL="4114800" marR="0" lvl="8" indent="-228600" algn="l" rtl="0">
              <a:lnSpc>
                <a:spcPct val="115000"/>
              </a:lnSpc>
              <a:spcBef>
                <a:spcPts val="1600"/>
              </a:spcBef>
              <a:spcAft>
                <a:spcPts val="1600"/>
              </a:spcAft>
              <a:buClr>
                <a:schemeClr val="lt2"/>
              </a:buClr>
              <a:buSzPts val="1400"/>
              <a:buFont typeface="Arial"/>
              <a:buNone/>
              <a:defRPr sz="1400" b="0" i="0" u="none" strike="noStrike" cap="none">
                <a:solidFill>
                  <a:schemeClr val="lt2"/>
                </a:solidFill>
                <a:latin typeface="Arial"/>
                <a:ea typeface="Arial"/>
                <a:cs typeface="Arial"/>
                <a:sym typeface="Arial"/>
              </a:defRPr>
            </a:lvl9pPr>
          </a:lstStyle>
          <a:p>
            <a:pPr marL="76200" indent="0">
              <a:buClr>
                <a:srgbClr val="434343"/>
              </a:buClr>
              <a:buSzPts val="2400"/>
            </a:pPr>
            <a:endParaRPr lang="en-US" sz="2800" dirty="0">
              <a:solidFill>
                <a:srgbClr val="434343"/>
              </a:solidFill>
              <a:latin typeface="Proxima Nova"/>
              <a:sym typeface="Proxima Nova"/>
            </a:endParaRPr>
          </a:p>
          <a:p>
            <a:pPr indent="-381000">
              <a:buClr>
                <a:srgbClr val="434343"/>
              </a:buClr>
              <a:buSzPts val="2400"/>
              <a:buFont typeface="Proxima Nova"/>
              <a:buChar char="●"/>
            </a:pPr>
            <a:endParaRPr lang="en-US" sz="2400" dirty="0">
              <a:solidFill>
                <a:srgbClr val="434343"/>
              </a:solidFill>
              <a:latin typeface="Proxima Nova"/>
              <a:sym typeface="Proxima Nova"/>
            </a:endParaRPr>
          </a:p>
          <a:p>
            <a:pPr indent="-381000">
              <a:buClr>
                <a:srgbClr val="434343"/>
              </a:buClr>
              <a:buSzPts val="2400"/>
              <a:buFont typeface="Proxima Nova"/>
              <a:buChar char="●"/>
            </a:pPr>
            <a:r>
              <a:rPr lang="en-US" sz="2400" dirty="0">
                <a:solidFill>
                  <a:srgbClr val="434343"/>
                </a:solidFill>
                <a:latin typeface="Proxima Nova"/>
                <a:sym typeface="Proxima Nova"/>
              </a:rPr>
              <a:t>Race</a:t>
            </a:r>
          </a:p>
          <a:p>
            <a:pPr indent="-381000">
              <a:buClr>
                <a:srgbClr val="434343"/>
              </a:buClr>
              <a:buSzPts val="2400"/>
              <a:buFont typeface="Proxima Nova"/>
              <a:buChar char="●"/>
            </a:pPr>
            <a:r>
              <a:rPr lang="en-US" sz="2400" dirty="0">
                <a:solidFill>
                  <a:srgbClr val="434343"/>
                </a:solidFill>
                <a:latin typeface="Proxima Nova"/>
                <a:sym typeface="Proxima Nova"/>
              </a:rPr>
              <a:t>Religion</a:t>
            </a:r>
          </a:p>
          <a:p>
            <a:pPr indent="-381000">
              <a:buClr>
                <a:srgbClr val="434343"/>
              </a:buClr>
              <a:buSzPts val="2400"/>
              <a:buFont typeface="Proxima Nova"/>
              <a:buChar char="●"/>
            </a:pPr>
            <a:r>
              <a:rPr lang="en-US" sz="2400" dirty="0">
                <a:solidFill>
                  <a:srgbClr val="434343"/>
                </a:solidFill>
                <a:latin typeface="Proxima Nova"/>
                <a:sym typeface="Proxima Nova"/>
              </a:rPr>
              <a:t>Political orientation</a:t>
            </a:r>
          </a:p>
          <a:p>
            <a:pPr indent="-381000">
              <a:buClr>
                <a:srgbClr val="434343"/>
              </a:buClr>
              <a:buSzPts val="2400"/>
              <a:buFont typeface="Proxima Nova"/>
              <a:buChar char="●"/>
            </a:pPr>
            <a:r>
              <a:rPr lang="en-US" sz="2400" dirty="0">
                <a:solidFill>
                  <a:srgbClr val="434343"/>
                </a:solidFill>
                <a:latin typeface="Proxima Nova"/>
                <a:sym typeface="Proxima Nova"/>
              </a:rPr>
              <a:t>etc.</a:t>
            </a:r>
          </a:p>
        </p:txBody>
      </p:sp>
    </p:spTree>
    <p:extLst>
      <p:ext uri="{BB962C8B-B14F-4D97-AF65-F5344CB8AC3E}">
        <p14:creationId xmlns:p14="http://schemas.microsoft.com/office/powerpoint/2010/main" val="174870797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0"/>
        <p:cNvGrpSpPr/>
        <p:nvPr/>
      </p:nvGrpSpPr>
      <p:grpSpPr>
        <a:xfrm>
          <a:off x="0" y="0"/>
          <a:ext cx="0" cy="0"/>
          <a:chOff x="0" y="0"/>
          <a:chExt cx="0" cy="0"/>
        </a:xfrm>
      </p:grpSpPr>
      <p:sp>
        <p:nvSpPr>
          <p:cNvPr id="92" name="Google Shape;92;p17"/>
          <p:cNvSpPr txBox="1">
            <a:spLocks noGrp="1"/>
          </p:cNvSpPr>
          <p:nvPr>
            <p:ph sz="half" idx="1"/>
          </p:nvPr>
        </p:nvSpPr>
        <p:spPr>
          <a:prstGeom prst="rect">
            <a:avLst/>
          </a:prstGeom>
          <a:noFill/>
          <a:ln>
            <a:noFill/>
          </a:ln>
        </p:spPr>
        <p:txBody>
          <a:bodyPr spcFirstLastPara="1" wrap="square" lIns="91425" tIns="91425" rIns="91425" bIns="91425" anchor="t" anchorCtr="0">
            <a:noAutofit/>
          </a:bodyPr>
          <a:lstStyle/>
          <a:p>
            <a:pPr marL="76200" lvl="0" indent="0">
              <a:buClr>
                <a:srgbClr val="434343"/>
              </a:buClr>
              <a:buSzPts val="2400"/>
            </a:pPr>
            <a:r>
              <a:rPr lang="en-US" sz="2800" b="1" dirty="0">
                <a:solidFill>
                  <a:srgbClr val="434343"/>
                </a:solidFill>
                <a:latin typeface="Proxima Nova"/>
                <a:ea typeface="Proxima Nova"/>
                <a:cs typeface="Proxima Nova"/>
                <a:sym typeface="Proxima Nova"/>
              </a:rPr>
              <a:t>Role</a:t>
            </a:r>
            <a:endParaRPr lang="en-US" sz="3200" b="1" dirty="0">
              <a:solidFill>
                <a:srgbClr val="434343"/>
              </a:solidFill>
              <a:latin typeface="Proxima Nova"/>
              <a:ea typeface="Proxima Nova"/>
              <a:cs typeface="Proxima Nova"/>
              <a:sym typeface="Proxima Nova"/>
            </a:endParaRPr>
          </a:p>
          <a:p>
            <a:pPr marL="76200" lvl="0" indent="0">
              <a:buClr>
                <a:srgbClr val="434343"/>
              </a:buClr>
              <a:buSzPts val="2400"/>
            </a:pPr>
            <a:endParaRPr lang="en-US" sz="2400" b="1" dirty="0">
              <a:solidFill>
                <a:srgbClr val="434343"/>
              </a:solidFill>
              <a:latin typeface="Proxima Nova"/>
              <a:ea typeface="Proxima Nova"/>
              <a:cs typeface="Proxima Nova"/>
              <a:sym typeface="Proxima Nova"/>
            </a:endParaRPr>
          </a:p>
          <a:p>
            <a:pPr lvl="0" indent="-381000">
              <a:buClr>
                <a:srgbClr val="434343"/>
              </a:buClr>
              <a:buSzPts val="2400"/>
              <a:buFont typeface="Proxima Nova"/>
              <a:buChar char="●"/>
            </a:pPr>
            <a:r>
              <a:rPr lang="en-US" sz="2400" dirty="0">
                <a:solidFill>
                  <a:srgbClr val="434343"/>
                </a:solidFill>
                <a:latin typeface="Proxima Nova"/>
                <a:ea typeface="Proxima Nova"/>
                <a:cs typeface="Proxima Nova"/>
                <a:sym typeface="Proxima Nova"/>
              </a:rPr>
              <a:t>Analyst</a:t>
            </a:r>
          </a:p>
          <a:p>
            <a:pPr lvl="0" indent="-381000">
              <a:buClr>
                <a:srgbClr val="434343"/>
              </a:buClr>
              <a:buSzPts val="2400"/>
              <a:buFont typeface="Proxima Nova"/>
              <a:buChar char="●"/>
            </a:pPr>
            <a:r>
              <a:rPr lang="en-US" sz="2400" dirty="0">
                <a:solidFill>
                  <a:srgbClr val="434343"/>
                </a:solidFill>
                <a:latin typeface="Proxima Nova"/>
                <a:sym typeface="Proxima Nova"/>
              </a:rPr>
              <a:t>Executive</a:t>
            </a:r>
          </a:p>
          <a:p>
            <a:pPr lvl="0" indent="-381000">
              <a:buClr>
                <a:srgbClr val="434343"/>
              </a:buClr>
              <a:buSzPts val="2400"/>
              <a:buFont typeface="Proxima Nova"/>
              <a:buChar char="●"/>
            </a:pPr>
            <a:r>
              <a:rPr lang="en-US" sz="2400" dirty="0">
                <a:solidFill>
                  <a:srgbClr val="434343"/>
                </a:solidFill>
                <a:latin typeface="Proxima Nova"/>
                <a:sym typeface="Proxima Nova"/>
              </a:rPr>
              <a:t>Customer</a:t>
            </a:r>
          </a:p>
          <a:p>
            <a:pPr lvl="0" indent="-381000">
              <a:buClr>
                <a:srgbClr val="434343"/>
              </a:buClr>
              <a:buSzPts val="2400"/>
              <a:buFont typeface="Proxima Nova"/>
              <a:buChar char="●"/>
            </a:pPr>
            <a:r>
              <a:rPr lang="en-US" sz="2400" dirty="0">
                <a:solidFill>
                  <a:srgbClr val="434343"/>
                </a:solidFill>
                <a:latin typeface="Proxima Nova"/>
                <a:sym typeface="Proxima Nova"/>
              </a:rPr>
              <a:t>Technical</a:t>
            </a:r>
          </a:p>
        </p:txBody>
      </p:sp>
      <p:sp>
        <p:nvSpPr>
          <p:cNvPr id="2" name="Content Placeholder 1">
            <a:extLst>
              <a:ext uri="{FF2B5EF4-FFF2-40B4-BE49-F238E27FC236}">
                <a16:creationId xmlns:a16="http://schemas.microsoft.com/office/drawing/2014/main" id="{A53413CA-ED8D-DA4E-A4A5-61B690D5A0D0}"/>
              </a:ext>
            </a:extLst>
          </p:cNvPr>
          <p:cNvSpPr>
            <a:spLocks noGrp="1"/>
          </p:cNvSpPr>
          <p:nvPr>
            <p:ph sz="half" idx="2"/>
          </p:nvPr>
        </p:nvSpPr>
        <p:spPr/>
        <p:txBody>
          <a:bodyPr/>
          <a:lstStyle/>
          <a:p>
            <a:endParaRPr lang="en-US"/>
          </a:p>
        </p:txBody>
      </p:sp>
      <p:sp>
        <p:nvSpPr>
          <p:cNvPr id="91" name="Google Shape;91;p17"/>
          <p:cNvSpPr txBox="1">
            <a:spLocks noGrp="1"/>
          </p:cNvSpPr>
          <p:nvPr>
            <p:ph type="title"/>
          </p:nvPr>
        </p:nvSpPr>
        <p:spPr>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700"/>
              <a:buFont typeface="Proxima Nova"/>
              <a:buNone/>
            </a:pPr>
            <a:r>
              <a:rPr lang="en" b="1" dirty="0">
                <a:solidFill>
                  <a:srgbClr val="434343"/>
                </a:solidFill>
                <a:latin typeface="Proxima Nova"/>
                <a:sym typeface="Proxima Nova"/>
              </a:rPr>
              <a:t>Know your audience</a:t>
            </a:r>
            <a:endParaRPr dirty="0"/>
          </a:p>
        </p:txBody>
      </p:sp>
      <p:sp>
        <p:nvSpPr>
          <p:cNvPr id="6" name="Google Shape;92;p17">
            <a:extLst>
              <a:ext uri="{FF2B5EF4-FFF2-40B4-BE49-F238E27FC236}">
                <a16:creationId xmlns:a16="http://schemas.microsoft.com/office/drawing/2014/main" id="{3B12F73D-C01B-264D-9DFD-ACF9CE1840C3}"/>
              </a:ext>
            </a:extLst>
          </p:cNvPr>
          <p:cNvSpPr txBox="1">
            <a:spLocks/>
          </p:cNvSpPr>
          <p:nvPr/>
        </p:nvSpPr>
        <p:spPr>
          <a:xfrm>
            <a:off x="4578907" y="1452844"/>
            <a:ext cx="8520599" cy="2654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28600" algn="l" rtl="0">
              <a:lnSpc>
                <a:spcPct val="115000"/>
              </a:lnSpc>
              <a:spcBef>
                <a:spcPts val="0"/>
              </a:spcBef>
              <a:spcAft>
                <a:spcPts val="0"/>
              </a:spcAft>
              <a:buClr>
                <a:schemeClr val="lt2"/>
              </a:buClr>
              <a:buSzPts val="1800"/>
              <a:buFont typeface="Arial"/>
              <a:buNone/>
              <a:defRPr sz="1800" b="0" i="0" u="none" strike="noStrike" cap="none">
                <a:solidFill>
                  <a:schemeClr val="lt2"/>
                </a:solidFill>
                <a:latin typeface="Arial"/>
                <a:ea typeface="Arial"/>
                <a:cs typeface="Arial"/>
                <a:sym typeface="Arial"/>
              </a:defRPr>
            </a:lvl1pPr>
            <a:lvl2pPr marL="914400" marR="0" lvl="1" indent="-228600" algn="l" rtl="0">
              <a:lnSpc>
                <a:spcPct val="115000"/>
              </a:lnSpc>
              <a:spcBef>
                <a:spcPts val="1600"/>
              </a:spcBef>
              <a:spcAft>
                <a:spcPts val="0"/>
              </a:spcAft>
              <a:buClr>
                <a:schemeClr val="lt2"/>
              </a:buClr>
              <a:buSzPts val="1400"/>
              <a:buFont typeface="Arial"/>
              <a:buNone/>
              <a:defRPr sz="1400" b="0" i="0" u="none" strike="noStrike" cap="none">
                <a:solidFill>
                  <a:schemeClr val="lt2"/>
                </a:solidFill>
                <a:latin typeface="Arial"/>
                <a:ea typeface="Arial"/>
                <a:cs typeface="Arial"/>
                <a:sym typeface="Arial"/>
              </a:defRPr>
            </a:lvl2pPr>
            <a:lvl3pPr marL="1371600" marR="0" lvl="2" indent="-228600" algn="l" rtl="0">
              <a:lnSpc>
                <a:spcPct val="115000"/>
              </a:lnSpc>
              <a:spcBef>
                <a:spcPts val="1600"/>
              </a:spcBef>
              <a:spcAft>
                <a:spcPts val="0"/>
              </a:spcAft>
              <a:buClr>
                <a:schemeClr val="lt2"/>
              </a:buClr>
              <a:buSzPts val="1400"/>
              <a:buFont typeface="Arial"/>
              <a:buNone/>
              <a:defRPr sz="1400" b="0" i="0" u="none" strike="noStrike" cap="none">
                <a:solidFill>
                  <a:schemeClr val="lt2"/>
                </a:solidFill>
                <a:latin typeface="Arial"/>
                <a:ea typeface="Arial"/>
                <a:cs typeface="Arial"/>
                <a:sym typeface="Arial"/>
              </a:defRPr>
            </a:lvl3pPr>
            <a:lvl4pPr marL="1828800" marR="0" lvl="3" indent="-228600" algn="l" rtl="0">
              <a:lnSpc>
                <a:spcPct val="115000"/>
              </a:lnSpc>
              <a:spcBef>
                <a:spcPts val="1600"/>
              </a:spcBef>
              <a:spcAft>
                <a:spcPts val="0"/>
              </a:spcAft>
              <a:buClr>
                <a:schemeClr val="lt2"/>
              </a:buClr>
              <a:buSzPts val="1400"/>
              <a:buFont typeface="Arial"/>
              <a:buNone/>
              <a:defRPr sz="1400" b="0" i="0" u="none" strike="noStrike" cap="none">
                <a:solidFill>
                  <a:schemeClr val="lt2"/>
                </a:solidFill>
                <a:latin typeface="Arial"/>
                <a:ea typeface="Arial"/>
                <a:cs typeface="Arial"/>
                <a:sym typeface="Arial"/>
              </a:defRPr>
            </a:lvl4pPr>
            <a:lvl5pPr marL="2286000" marR="0" lvl="4" indent="-228600" algn="l" rtl="0">
              <a:lnSpc>
                <a:spcPct val="115000"/>
              </a:lnSpc>
              <a:spcBef>
                <a:spcPts val="1600"/>
              </a:spcBef>
              <a:spcAft>
                <a:spcPts val="0"/>
              </a:spcAft>
              <a:buClr>
                <a:schemeClr val="lt2"/>
              </a:buClr>
              <a:buSzPts val="1400"/>
              <a:buFont typeface="Arial"/>
              <a:buNone/>
              <a:defRPr sz="1400" b="0" i="0" u="none" strike="noStrike" cap="none">
                <a:solidFill>
                  <a:schemeClr val="lt2"/>
                </a:solidFill>
                <a:latin typeface="Arial"/>
                <a:ea typeface="Arial"/>
                <a:cs typeface="Arial"/>
                <a:sym typeface="Arial"/>
              </a:defRPr>
            </a:lvl5pPr>
            <a:lvl6pPr marL="2743200" marR="0" lvl="5" indent="-228600" algn="l" rtl="0">
              <a:lnSpc>
                <a:spcPct val="115000"/>
              </a:lnSpc>
              <a:spcBef>
                <a:spcPts val="1600"/>
              </a:spcBef>
              <a:spcAft>
                <a:spcPts val="0"/>
              </a:spcAft>
              <a:buClr>
                <a:schemeClr val="lt2"/>
              </a:buClr>
              <a:buSzPts val="1400"/>
              <a:buFont typeface="Arial"/>
              <a:buNone/>
              <a:defRPr sz="1400" b="0" i="0" u="none" strike="noStrike" cap="none">
                <a:solidFill>
                  <a:schemeClr val="lt2"/>
                </a:solidFill>
                <a:latin typeface="Arial"/>
                <a:ea typeface="Arial"/>
                <a:cs typeface="Arial"/>
                <a:sym typeface="Arial"/>
              </a:defRPr>
            </a:lvl6pPr>
            <a:lvl7pPr marL="3200400" marR="0" lvl="6" indent="-228600" algn="l" rtl="0">
              <a:lnSpc>
                <a:spcPct val="115000"/>
              </a:lnSpc>
              <a:spcBef>
                <a:spcPts val="1600"/>
              </a:spcBef>
              <a:spcAft>
                <a:spcPts val="0"/>
              </a:spcAft>
              <a:buClr>
                <a:schemeClr val="lt2"/>
              </a:buClr>
              <a:buSzPts val="1400"/>
              <a:buFont typeface="Arial"/>
              <a:buNone/>
              <a:defRPr sz="1400" b="0" i="0" u="none" strike="noStrike" cap="none">
                <a:solidFill>
                  <a:schemeClr val="lt2"/>
                </a:solidFill>
                <a:latin typeface="Arial"/>
                <a:ea typeface="Arial"/>
                <a:cs typeface="Arial"/>
                <a:sym typeface="Arial"/>
              </a:defRPr>
            </a:lvl7pPr>
            <a:lvl8pPr marL="3657600" marR="0" lvl="7" indent="-228600" algn="l" rtl="0">
              <a:lnSpc>
                <a:spcPct val="115000"/>
              </a:lnSpc>
              <a:spcBef>
                <a:spcPts val="1600"/>
              </a:spcBef>
              <a:spcAft>
                <a:spcPts val="0"/>
              </a:spcAft>
              <a:buClr>
                <a:schemeClr val="lt2"/>
              </a:buClr>
              <a:buSzPts val="1400"/>
              <a:buFont typeface="Arial"/>
              <a:buNone/>
              <a:defRPr sz="1400" b="0" i="0" u="none" strike="noStrike" cap="none">
                <a:solidFill>
                  <a:schemeClr val="lt2"/>
                </a:solidFill>
                <a:latin typeface="Arial"/>
                <a:ea typeface="Arial"/>
                <a:cs typeface="Arial"/>
                <a:sym typeface="Arial"/>
              </a:defRPr>
            </a:lvl8pPr>
            <a:lvl9pPr marL="4114800" marR="0" lvl="8" indent="-228600" algn="l" rtl="0">
              <a:lnSpc>
                <a:spcPct val="115000"/>
              </a:lnSpc>
              <a:spcBef>
                <a:spcPts val="1600"/>
              </a:spcBef>
              <a:spcAft>
                <a:spcPts val="1600"/>
              </a:spcAft>
              <a:buClr>
                <a:schemeClr val="lt2"/>
              </a:buClr>
              <a:buSzPts val="1400"/>
              <a:buFont typeface="Arial"/>
              <a:buNone/>
              <a:defRPr sz="1400" b="0" i="0" u="none" strike="noStrike" cap="none">
                <a:solidFill>
                  <a:schemeClr val="lt2"/>
                </a:solidFill>
                <a:latin typeface="Arial"/>
                <a:ea typeface="Arial"/>
                <a:cs typeface="Arial"/>
                <a:sym typeface="Arial"/>
              </a:defRPr>
            </a:lvl9pPr>
          </a:lstStyle>
          <a:p>
            <a:pPr marL="76200" indent="0">
              <a:buClr>
                <a:srgbClr val="434343"/>
              </a:buClr>
              <a:buSzPts val="2400"/>
            </a:pPr>
            <a:endParaRPr lang="en-US" sz="2800" dirty="0">
              <a:solidFill>
                <a:srgbClr val="434343"/>
              </a:solidFill>
              <a:latin typeface="Proxima Nova"/>
              <a:sym typeface="Proxima Nova"/>
            </a:endParaRPr>
          </a:p>
          <a:p>
            <a:pPr indent="-381000">
              <a:buClr>
                <a:srgbClr val="434343"/>
              </a:buClr>
              <a:buSzPts val="2400"/>
              <a:buFont typeface="Proxima Nova"/>
              <a:buChar char="●"/>
            </a:pPr>
            <a:endParaRPr lang="en-US" sz="2400" dirty="0">
              <a:solidFill>
                <a:srgbClr val="434343"/>
              </a:solidFill>
              <a:latin typeface="Proxima Nova"/>
              <a:sym typeface="Proxima Nova"/>
            </a:endParaRPr>
          </a:p>
          <a:p>
            <a:pPr indent="-381000">
              <a:buClr>
                <a:srgbClr val="434343"/>
              </a:buClr>
              <a:buSzPts val="2400"/>
              <a:buFont typeface="Proxima Nova"/>
              <a:buChar char="●"/>
            </a:pPr>
            <a:r>
              <a:rPr lang="en-US" sz="2400" dirty="0">
                <a:solidFill>
                  <a:srgbClr val="434343"/>
                </a:solidFill>
                <a:latin typeface="Proxima Nova"/>
                <a:sym typeface="Proxima Nova"/>
              </a:rPr>
              <a:t>Business</a:t>
            </a:r>
          </a:p>
          <a:p>
            <a:pPr indent="-381000">
              <a:buClr>
                <a:srgbClr val="434343"/>
              </a:buClr>
              <a:buSzPts val="2400"/>
              <a:buFont typeface="Proxima Nova"/>
              <a:buChar char="●"/>
            </a:pPr>
            <a:r>
              <a:rPr lang="en-US" sz="2400" dirty="0">
                <a:solidFill>
                  <a:srgbClr val="434343"/>
                </a:solidFill>
                <a:latin typeface="Proxima Nova"/>
                <a:sym typeface="Proxima Nova"/>
              </a:rPr>
              <a:t>Peers</a:t>
            </a:r>
          </a:p>
          <a:p>
            <a:pPr indent="-381000">
              <a:buClr>
                <a:srgbClr val="434343"/>
              </a:buClr>
              <a:buSzPts val="2400"/>
              <a:buFont typeface="Proxima Nova"/>
              <a:buChar char="●"/>
            </a:pPr>
            <a:r>
              <a:rPr lang="en-US" sz="2400" dirty="0">
                <a:solidFill>
                  <a:srgbClr val="434343"/>
                </a:solidFill>
                <a:latin typeface="Proxima Nova"/>
                <a:sym typeface="Proxima Nova"/>
              </a:rPr>
              <a:t>Decision Makers</a:t>
            </a:r>
          </a:p>
          <a:p>
            <a:pPr indent="-381000">
              <a:buClr>
                <a:srgbClr val="434343"/>
              </a:buClr>
              <a:buSzPts val="2400"/>
              <a:buFont typeface="Proxima Nova"/>
              <a:buChar char="●"/>
            </a:pPr>
            <a:r>
              <a:rPr lang="en-US" sz="2400" dirty="0">
                <a:solidFill>
                  <a:srgbClr val="434343"/>
                </a:solidFill>
                <a:latin typeface="Proxima Nova"/>
                <a:sym typeface="Proxima Nova"/>
              </a:rPr>
              <a:t>etc.</a:t>
            </a:r>
          </a:p>
        </p:txBody>
      </p:sp>
    </p:spTree>
    <p:extLst>
      <p:ext uri="{BB962C8B-B14F-4D97-AF65-F5344CB8AC3E}">
        <p14:creationId xmlns:p14="http://schemas.microsoft.com/office/powerpoint/2010/main" val="16656849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0"/>
        <p:cNvGrpSpPr/>
        <p:nvPr/>
      </p:nvGrpSpPr>
      <p:grpSpPr>
        <a:xfrm>
          <a:off x="0" y="0"/>
          <a:ext cx="0" cy="0"/>
          <a:chOff x="0" y="0"/>
          <a:chExt cx="0" cy="0"/>
        </a:xfrm>
      </p:grpSpPr>
      <p:sp>
        <p:nvSpPr>
          <p:cNvPr id="92" name="Google Shape;92;p17"/>
          <p:cNvSpPr txBox="1">
            <a:spLocks noGrp="1"/>
          </p:cNvSpPr>
          <p:nvPr>
            <p:ph sz="half" idx="1"/>
          </p:nvPr>
        </p:nvSpPr>
        <p:spPr>
          <a:prstGeom prst="rect">
            <a:avLst/>
          </a:prstGeom>
          <a:noFill/>
          <a:ln>
            <a:noFill/>
          </a:ln>
        </p:spPr>
        <p:txBody>
          <a:bodyPr spcFirstLastPara="1" wrap="square" lIns="91425" tIns="91425" rIns="91425" bIns="91425" anchor="t" anchorCtr="0">
            <a:noAutofit/>
          </a:bodyPr>
          <a:lstStyle/>
          <a:p>
            <a:pPr marL="457200" marR="0" lvl="0" indent="-381000" algn="l" rtl="0">
              <a:lnSpc>
                <a:spcPct val="115000"/>
              </a:lnSpc>
              <a:spcBef>
                <a:spcPts val="0"/>
              </a:spcBef>
              <a:spcAft>
                <a:spcPts val="0"/>
              </a:spcAft>
              <a:buClr>
                <a:srgbClr val="434343"/>
              </a:buClr>
              <a:buSzPts val="2400"/>
              <a:buFont typeface="Proxima Nova"/>
              <a:buChar char="●"/>
            </a:pPr>
            <a:r>
              <a:rPr lang="en-US" sz="2400" b="0" i="0" u="none" strike="noStrike" cap="none" dirty="0">
                <a:solidFill>
                  <a:srgbClr val="434343"/>
                </a:solidFill>
                <a:latin typeface="Proxima Nova"/>
                <a:ea typeface="Proxima Nova"/>
                <a:cs typeface="Proxima Nova"/>
                <a:sym typeface="Proxima Nova"/>
              </a:rPr>
              <a:t>Introduction</a:t>
            </a:r>
          </a:p>
        </p:txBody>
      </p:sp>
      <p:sp>
        <p:nvSpPr>
          <p:cNvPr id="2" name="Content Placeholder 1">
            <a:extLst>
              <a:ext uri="{FF2B5EF4-FFF2-40B4-BE49-F238E27FC236}">
                <a16:creationId xmlns:a16="http://schemas.microsoft.com/office/drawing/2014/main" id="{D7634DA1-44A6-2743-ADED-216608E49E4E}"/>
              </a:ext>
            </a:extLst>
          </p:cNvPr>
          <p:cNvSpPr>
            <a:spLocks noGrp="1"/>
          </p:cNvSpPr>
          <p:nvPr>
            <p:ph sz="half" idx="2"/>
          </p:nvPr>
        </p:nvSpPr>
        <p:spPr/>
        <p:txBody>
          <a:bodyPr/>
          <a:lstStyle/>
          <a:p>
            <a:r>
              <a:rPr lang="en-US" dirty="0"/>
              <a:t>1 slide</a:t>
            </a:r>
          </a:p>
          <a:p>
            <a:r>
              <a:rPr lang="en-US" dirty="0"/>
              <a:t>Motivation, objectives and goals</a:t>
            </a:r>
          </a:p>
          <a:p>
            <a:endParaRPr lang="en-US" dirty="0"/>
          </a:p>
          <a:p>
            <a:endParaRPr lang="en-US" dirty="0"/>
          </a:p>
        </p:txBody>
      </p:sp>
      <p:sp>
        <p:nvSpPr>
          <p:cNvPr id="91" name="Google Shape;91;p17"/>
          <p:cNvSpPr txBox="1">
            <a:spLocks noGrp="1"/>
          </p:cNvSpPr>
          <p:nvPr>
            <p:ph type="title"/>
          </p:nvPr>
        </p:nvSpPr>
        <p:spPr>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700"/>
              <a:buFont typeface="Proxima Nova"/>
              <a:buNone/>
            </a:pPr>
            <a:r>
              <a:rPr lang="en" sz="2800" b="1" i="0" u="none" strike="noStrike" cap="none" dirty="0">
                <a:solidFill>
                  <a:srgbClr val="434343"/>
                </a:solidFill>
                <a:latin typeface="Proxima Nova"/>
                <a:ea typeface="Proxima Nova"/>
                <a:cs typeface="Proxima Nova"/>
                <a:sym typeface="Proxima Nova"/>
              </a:rPr>
              <a:t>What to include?</a:t>
            </a:r>
            <a:endParaRPr dirty="0"/>
          </a:p>
        </p:txBody>
      </p:sp>
      <p:sp>
        <p:nvSpPr>
          <p:cNvPr id="6" name="Google Shape;92;p17">
            <a:extLst>
              <a:ext uri="{FF2B5EF4-FFF2-40B4-BE49-F238E27FC236}">
                <a16:creationId xmlns:a16="http://schemas.microsoft.com/office/drawing/2014/main" id="{19CAC978-81B8-8345-BD8F-2A28B2ECB598}"/>
              </a:ext>
            </a:extLst>
          </p:cNvPr>
          <p:cNvSpPr txBox="1">
            <a:spLocks/>
          </p:cNvSpPr>
          <p:nvPr/>
        </p:nvSpPr>
        <p:spPr>
          <a:xfrm>
            <a:off x="4670340" y="1457200"/>
            <a:ext cx="4003397" cy="2654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28600" algn="l" rtl="0">
              <a:lnSpc>
                <a:spcPct val="115000"/>
              </a:lnSpc>
              <a:spcBef>
                <a:spcPts val="0"/>
              </a:spcBef>
              <a:spcAft>
                <a:spcPts val="0"/>
              </a:spcAft>
              <a:buClr>
                <a:schemeClr val="lt2"/>
              </a:buClr>
              <a:buSzPts val="1800"/>
              <a:buFont typeface="Arial"/>
              <a:buNone/>
              <a:defRPr sz="1800" b="0" i="0" u="none" strike="noStrike" cap="none">
                <a:solidFill>
                  <a:schemeClr val="lt2"/>
                </a:solidFill>
                <a:latin typeface="Arial"/>
                <a:ea typeface="Arial"/>
                <a:cs typeface="Arial"/>
                <a:sym typeface="Arial"/>
              </a:defRPr>
            </a:lvl1pPr>
            <a:lvl2pPr marL="914400" marR="0" lvl="1" indent="-228600" algn="l" rtl="0">
              <a:lnSpc>
                <a:spcPct val="115000"/>
              </a:lnSpc>
              <a:spcBef>
                <a:spcPts val="1600"/>
              </a:spcBef>
              <a:spcAft>
                <a:spcPts val="0"/>
              </a:spcAft>
              <a:buClr>
                <a:schemeClr val="lt2"/>
              </a:buClr>
              <a:buSzPts val="1400"/>
              <a:buFont typeface="Arial"/>
              <a:buNone/>
              <a:defRPr sz="1400" b="0" i="0" u="none" strike="noStrike" cap="none">
                <a:solidFill>
                  <a:schemeClr val="lt2"/>
                </a:solidFill>
                <a:latin typeface="Arial"/>
                <a:ea typeface="Arial"/>
                <a:cs typeface="Arial"/>
                <a:sym typeface="Arial"/>
              </a:defRPr>
            </a:lvl2pPr>
            <a:lvl3pPr marL="1371600" marR="0" lvl="2" indent="-228600" algn="l" rtl="0">
              <a:lnSpc>
                <a:spcPct val="115000"/>
              </a:lnSpc>
              <a:spcBef>
                <a:spcPts val="1600"/>
              </a:spcBef>
              <a:spcAft>
                <a:spcPts val="0"/>
              </a:spcAft>
              <a:buClr>
                <a:schemeClr val="lt2"/>
              </a:buClr>
              <a:buSzPts val="1400"/>
              <a:buFont typeface="Arial"/>
              <a:buNone/>
              <a:defRPr sz="1400" b="0" i="0" u="none" strike="noStrike" cap="none">
                <a:solidFill>
                  <a:schemeClr val="lt2"/>
                </a:solidFill>
                <a:latin typeface="Arial"/>
                <a:ea typeface="Arial"/>
                <a:cs typeface="Arial"/>
                <a:sym typeface="Arial"/>
              </a:defRPr>
            </a:lvl3pPr>
            <a:lvl4pPr marL="1828800" marR="0" lvl="3" indent="-228600" algn="l" rtl="0">
              <a:lnSpc>
                <a:spcPct val="115000"/>
              </a:lnSpc>
              <a:spcBef>
                <a:spcPts val="1600"/>
              </a:spcBef>
              <a:spcAft>
                <a:spcPts val="0"/>
              </a:spcAft>
              <a:buClr>
                <a:schemeClr val="lt2"/>
              </a:buClr>
              <a:buSzPts val="1400"/>
              <a:buFont typeface="Arial"/>
              <a:buNone/>
              <a:defRPr sz="1400" b="0" i="0" u="none" strike="noStrike" cap="none">
                <a:solidFill>
                  <a:schemeClr val="lt2"/>
                </a:solidFill>
                <a:latin typeface="Arial"/>
                <a:ea typeface="Arial"/>
                <a:cs typeface="Arial"/>
                <a:sym typeface="Arial"/>
              </a:defRPr>
            </a:lvl4pPr>
            <a:lvl5pPr marL="2286000" marR="0" lvl="4" indent="-228600" algn="l" rtl="0">
              <a:lnSpc>
                <a:spcPct val="115000"/>
              </a:lnSpc>
              <a:spcBef>
                <a:spcPts val="1600"/>
              </a:spcBef>
              <a:spcAft>
                <a:spcPts val="0"/>
              </a:spcAft>
              <a:buClr>
                <a:schemeClr val="lt2"/>
              </a:buClr>
              <a:buSzPts val="1400"/>
              <a:buFont typeface="Arial"/>
              <a:buNone/>
              <a:defRPr sz="1400" b="0" i="0" u="none" strike="noStrike" cap="none">
                <a:solidFill>
                  <a:schemeClr val="lt2"/>
                </a:solidFill>
                <a:latin typeface="Arial"/>
                <a:ea typeface="Arial"/>
                <a:cs typeface="Arial"/>
                <a:sym typeface="Arial"/>
              </a:defRPr>
            </a:lvl5pPr>
            <a:lvl6pPr marL="2743200" marR="0" lvl="5" indent="-228600" algn="l" rtl="0">
              <a:lnSpc>
                <a:spcPct val="115000"/>
              </a:lnSpc>
              <a:spcBef>
                <a:spcPts val="1600"/>
              </a:spcBef>
              <a:spcAft>
                <a:spcPts val="0"/>
              </a:spcAft>
              <a:buClr>
                <a:schemeClr val="lt2"/>
              </a:buClr>
              <a:buSzPts val="1400"/>
              <a:buFont typeface="Arial"/>
              <a:buNone/>
              <a:defRPr sz="1400" b="0" i="0" u="none" strike="noStrike" cap="none">
                <a:solidFill>
                  <a:schemeClr val="lt2"/>
                </a:solidFill>
                <a:latin typeface="Arial"/>
                <a:ea typeface="Arial"/>
                <a:cs typeface="Arial"/>
                <a:sym typeface="Arial"/>
              </a:defRPr>
            </a:lvl6pPr>
            <a:lvl7pPr marL="3200400" marR="0" lvl="6" indent="-228600" algn="l" rtl="0">
              <a:lnSpc>
                <a:spcPct val="115000"/>
              </a:lnSpc>
              <a:spcBef>
                <a:spcPts val="1600"/>
              </a:spcBef>
              <a:spcAft>
                <a:spcPts val="0"/>
              </a:spcAft>
              <a:buClr>
                <a:schemeClr val="lt2"/>
              </a:buClr>
              <a:buSzPts val="1400"/>
              <a:buFont typeface="Arial"/>
              <a:buNone/>
              <a:defRPr sz="1400" b="0" i="0" u="none" strike="noStrike" cap="none">
                <a:solidFill>
                  <a:schemeClr val="lt2"/>
                </a:solidFill>
                <a:latin typeface="Arial"/>
                <a:ea typeface="Arial"/>
                <a:cs typeface="Arial"/>
                <a:sym typeface="Arial"/>
              </a:defRPr>
            </a:lvl7pPr>
            <a:lvl8pPr marL="3657600" marR="0" lvl="7" indent="-228600" algn="l" rtl="0">
              <a:lnSpc>
                <a:spcPct val="115000"/>
              </a:lnSpc>
              <a:spcBef>
                <a:spcPts val="1600"/>
              </a:spcBef>
              <a:spcAft>
                <a:spcPts val="0"/>
              </a:spcAft>
              <a:buClr>
                <a:schemeClr val="lt2"/>
              </a:buClr>
              <a:buSzPts val="1400"/>
              <a:buFont typeface="Arial"/>
              <a:buNone/>
              <a:defRPr sz="1400" b="0" i="0" u="none" strike="noStrike" cap="none">
                <a:solidFill>
                  <a:schemeClr val="lt2"/>
                </a:solidFill>
                <a:latin typeface="Arial"/>
                <a:ea typeface="Arial"/>
                <a:cs typeface="Arial"/>
                <a:sym typeface="Arial"/>
              </a:defRPr>
            </a:lvl8pPr>
            <a:lvl9pPr marL="4114800" marR="0" lvl="8" indent="-228600" algn="l" rtl="0">
              <a:lnSpc>
                <a:spcPct val="115000"/>
              </a:lnSpc>
              <a:spcBef>
                <a:spcPts val="1600"/>
              </a:spcBef>
              <a:spcAft>
                <a:spcPts val="1600"/>
              </a:spcAft>
              <a:buClr>
                <a:schemeClr val="lt2"/>
              </a:buClr>
              <a:buSzPts val="1400"/>
              <a:buFont typeface="Arial"/>
              <a:buNone/>
              <a:defRPr sz="1400" b="0" i="0" u="none" strike="noStrike" cap="none">
                <a:solidFill>
                  <a:schemeClr val="lt2"/>
                </a:solidFill>
                <a:latin typeface="Arial"/>
                <a:ea typeface="Arial"/>
                <a:cs typeface="Arial"/>
                <a:sym typeface="Arial"/>
              </a:defRPr>
            </a:lvl9pPr>
          </a:lstStyle>
          <a:p>
            <a:pPr lvl="1" indent="-381000">
              <a:buClr>
                <a:srgbClr val="434343"/>
              </a:buClr>
              <a:buSzPts val="2400"/>
              <a:buFont typeface="Proxima Nova"/>
              <a:buChar char="●"/>
            </a:pPr>
            <a:endParaRPr lang="en-US" sz="2000" dirty="0">
              <a:solidFill>
                <a:srgbClr val="434343"/>
              </a:solidFill>
              <a:latin typeface="Proxima Nova"/>
              <a:ea typeface="Proxima Nova"/>
              <a:cs typeface="Proxima Nova"/>
              <a:sym typeface="Proxima Nova"/>
            </a:endParaRPr>
          </a:p>
        </p:txBody>
      </p:sp>
    </p:spTree>
    <p:extLst>
      <p:ext uri="{BB962C8B-B14F-4D97-AF65-F5344CB8AC3E}">
        <p14:creationId xmlns:p14="http://schemas.microsoft.com/office/powerpoint/2010/main" val="32610380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0"/>
        <p:cNvGrpSpPr/>
        <p:nvPr/>
      </p:nvGrpSpPr>
      <p:grpSpPr>
        <a:xfrm>
          <a:off x="0" y="0"/>
          <a:ext cx="0" cy="0"/>
          <a:chOff x="0" y="0"/>
          <a:chExt cx="0" cy="0"/>
        </a:xfrm>
      </p:grpSpPr>
      <p:sp>
        <p:nvSpPr>
          <p:cNvPr id="91" name="Google Shape;91;p17"/>
          <p:cNvSpPr txBox="1">
            <a:spLocks noGrp="1"/>
          </p:cNvSpPr>
          <p:nvPr>
            <p:ph type="title"/>
          </p:nvPr>
        </p:nvSpPr>
        <p:spPr>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700"/>
              <a:buFont typeface="Proxima Nova"/>
              <a:buNone/>
            </a:pPr>
            <a:r>
              <a:rPr lang="en" b="1" dirty="0">
                <a:solidFill>
                  <a:srgbClr val="434343"/>
                </a:solidFill>
                <a:latin typeface="Proxima Nova"/>
                <a:sym typeface="Proxima Nova"/>
              </a:rPr>
              <a:t>Know your audience</a:t>
            </a:r>
            <a:endParaRPr dirty="0"/>
          </a:p>
        </p:txBody>
      </p:sp>
      <p:sp>
        <p:nvSpPr>
          <p:cNvPr id="92" name="Google Shape;92;p17"/>
          <p:cNvSpPr txBox="1">
            <a:spLocks noGrp="1"/>
          </p:cNvSpPr>
          <p:nvPr>
            <p:ph idx="1"/>
          </p:nvPr>
        </p:nvSpPr>
        <p:spPr>
          <a:prstGeom prst="rect">
            <a:avLst/>
          </a:prstGeom>
          <a:noFill/>
          <a:ln>
            <a:noFill/>
          </a:ln>
        </p:spPr>
        <p:txBody>
          <a:bodyPr spcFirstLastPara="1" wrap="square" lIns="91425" tIns="91425" rIns="91425" bIns="91425" anchor="t" anchorCtr="0">
            <a:noAutofit/>
          </a:bodyPr>
          <a:lstStyle/>
          <a:p>
            <a:pPr marL="76200" lvl="0" indent="0">
              <a:buClr>
                <a:srgbClr val="434343"/>
              </a:buClr>
              <a:buSzPts val="2400"/>
            </a:pPr>
            <a:r>
              <a:rPr lang="en-US" sz="2800" b="1" dirty="0">
                <a:solidFill>
                  <a:srgbClr val="434343"/>
                </a:solidFill>
                <a:latin typeface="Proxima Nova"/>
                <a:ea typeface="Proxima Nova"/>
                <a:cs typeface="Proxima Nova"/>
                <a:sym typeface="Proxima Nova"/>
              </a:rPr>
              <a:t>Level of Subject Matter Expertise</a:t>
            </a:r>
            <a:endParaRPr lang="en-US" sz="3200" b="1" dirty="0">
              <a:solidFill>
                <a:srgbClr val="434343"/>
              </a:solidFill>
              <a:latin typeface="Proxima Nova"/>
              <a:ea typeface="Proxima Nova"/>
              <a:cs typeface="Proxima Nova"/>
              <a:sym typeface="Proxima Nova"/>
            </a:endParaRPr>
          </a:p>
          <a:p>
            <a:pPr marL="76200" lvl="0" indent="0">
              <a:buClr>
                <a:srgbClr val="434343"/>
              </a:buClr>
              <a:buSzPts val="2400"/>
            </a:pPr>
            <a:endParaRPr lang="en-US" sz="2400" b="1" dirty="0">
              <a:solidFill>
                <a:srgbClr val="434343"/>
              </a:solidFill>
              <a:latin typeface="Proxima Nova"/>
              <a:ea typeface="Proxima Nova"/>
              <a:cs typeface="Proxima Nova"/>
              <a:sym typeface="Proxima Nova"/>
            </a:endParaRPr>
          </a:p>
          <a:p>
            <a:pPr lvl="0" indent="-381000">
              <a:buClr>
                <a:srgbClr val="434343"/>
              </a:buClr>
              <a:buSzPts val="2400"/>
              <a:buFont typeface="Proxima Nova"/>
              <a:buChar char="●"/>
            </a:pPr>
            <a:r>
              <a:rPr lang="en-US" sz="2400" dirty="0">
                <a:solidFill>
                  <a:srgbClr val="434343"/>
                </a:solidFill>
                <a:latin typeface="Proxima Nova"/>
                <a:sym typeface="Proxima Nova"/>
              </a:rPr>
              <a:t>Novice</a:t>
            </a:r>
          </a:p>
          <a:p>
            <a:pPr lvl="0" indent="-381000">
              <a:buClr>
                <a:srgbClr val="434343"/>
              </a:buClr>
              <a:buSzPts val="2400"/>
              <a:buFont typeface="Proxima Nova"/>
              <a:buChar char="●"/>
            </a:pPr>
            <a:r>
              <a:rPr lang="en-US" sz="2400" dirty="0">
                <a:solidFill>
                  <a:srgbClr val="434343"/>
                </a:solidFill>
                <a:latin typeface="Proxima Nova"/>
                <a:sym typeface="Proxima Nova"/>
              </a:rPr>
              <a:t>User</a:t>
            </a:r>
          </a:p>
          <a:p>
            <a:pPr lvl="0" indent="-381000">
              <a:buClr>
                <a:srgbClr val="434343"/>
              </a:buClr>
              <a:buSzPts val="2400"/>
              <a:buFont typeface="Proxima Nova"/>
              <a:buChar char="●"/>
            </a:pPr>
            <a:r>
              <a:rPr lang="en-US" sz="2400" dirty="0">
                <a:solidFill>
                  <a:srgbClr val="434343"/>
                </a:solidFill>
                <a:latin typeface="Proxima Nova"/>
                <a:sym typeface="Proxima Nova"/>
              </a:rPr>
              <a:t>Expert</a:t>
            </a:r>
          </a:p>
          <a:p>
            <a:pPr lvl="0" indent="-381000">
              <a:buClr>
                <a:srgbClr val="434343"/>
              </a:buClr>
              <a:buSzPts val="2400"/>
              <a:buFont typeface="Proxima Nova"/>
              <a:buChar char="●"/>
            </a:pPr>
            <a:endParaRPr lang="en-US" sz="2400" dirty="0">
              <a:solidFill>
                <a:srgbClr val="434343"/>
              </a:solidFill>
              <a:latin typeface="Proxima Nova"/>
              <a:sym typeface="Proxima Nova"/>
            </a:endParaRPr>
          </a:p>
        </p:txBody>
      </p:sp>
    </p:spTree>
    <p:extLst>
      <p:ext uri="{BB962C8B-B14F-4D97-AF65-F5344CB8AC3E}">
        <p14:creationId xmlns:p14="http://schemas.microsoft.com/office/powerpoint/2010/main" val="284728666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8"/>
        <p:cNvGrpSpPr/>
        <p:nvPr/>
      </p:nvGrpSpPr>
      <p:grpSpPr>
        <a:xfrm>
          <a:off x="0" y="0"/>
          <a:ext cx="0" cy="0"/>
          <a:chOff x="0" y="0"/>
          <a:chExt cx="0" cy="0"/>
        </a:xfrm>
      </p:grpSpPr>
      <p:pic>
        <p:nvPicPr>
          <p:cNvPr id="69" name="Google Shape;69;p15"/>
          <p:cNvPicPr preferRelativeResize="0"/>
          <p:nvPr/>
        </p:nvPicPr>
        <p:blipFill rotWithShape="1">
          <a:blip r:embed="rId3">
            <a:alphaModFix amt="5000"/>
          </a:blip>
          <a:srcRect/>
          <a:stretch/>
        </p:blipFill>
        <p:spPr>
          <a:xfrm>
            <a:off x="2539558" y="0"/>
            <a:ext cx="4064879" cy="5143499"/>
          </a:xfrm>
          <a:prstGeom prst="rect">
            <a:avLst/>
          </a:prstGeom>
          <a:noFill/>
          <a:ln>
            <a:noFill/>
          </a:ln>
        </p:spPr>
      </p:pic>
      <p:sp>
        <p:nvSpPr>
          <p:cNvPr id="70" name="Google Shape;70;p15"/>
          <p:cNvSpPr txBox="1">
            <a:spLocks noGrp="1"/>
          </p:cNvSpPr>
          <p:nvPr>
            <p:ph type="ctrTitle"/>
          </p:nvPr>
        </p:nvSpPr>
        <p:spPr>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dk1"/>
              </a:buClr>
              <a:buSzPts val="1800"/>
              <a:buFont typeface="Proxima Nova"/>
              <a:buNone/>
            </a:pPr>
            <a:r>
              <a:rPr lang="en" sz="6000" b="1" i="0" u="none" strike="noStrike" cap="none" dirty="0">
                <a:solidFill>
                  <a:srgbClr val="3A9ED9"/>
                </a:solidFill>
                <a:latin typeface="Proxima Nova"/>
                <a:ea typeface="Proxima Nova"/>
                <a:cs typeface="Proxima Nova"/>
                <a:sym typeface="Proxima Nova"/>
              </a:rPr>
              <a:t>PRESENTATION</a:t>
            </a:r>
            <a:endParaRPr sz="4400" dirty="0">
              <a:solidFill>
                <a:srgbClr val="3A9ED9"/>
              </a:solidFill>
            </a:endParaRPr>
          </a:p>
        </p:txBody>
      </p:sp>
      <p:sp>
        <p:nvSpPr>
          <p:cNvPr id="3" name="Subtitle 2">
            <a:extLst>
              <a:ext uri="{FF2B5EF4-FFF2-40B4-BE49-F238E27FC236}">
                <a16:creationId xmlns:a16="http://schemas.microsoft.com/office/drawing/2014/main" id="{43AD295A-CE81-3B42-B234-168053D1FA25}"/>
              </a:ext>
            </a:extLst>
          </p:cNvPr>
          <p:cNvSpPr>
            <a:spLocks noGrp="1"/>
          </p:cNvSpPr>
          <p:nvPr>
            <p:ph type="subTitle" idx="1"/>
          </p:nvPr>
        </p:nvSpPr>
        <p:spPr/>
        <p:txBody>
          <a:bodyPr/>
          <a:lstStyle/>
          <a:p>
            <a:endParaRPr lang="en-US"/>
          </a:p>
        </p:txBody>
      </p:sp>
      <p:cxnSp>
        <p:nvCxnSpPr>
          <p:cNvPr id="71" name="Google Shape;71;p15"/>
          <p:cNvCxnSpPr/>
          <p:nvPr/>
        </p:nvCxnSpPr>
        <p:spPr>
          <a:xfrm>
            <a:off x="1213950" y="3467250"/>
            <a:ext cx="6716099" cy="0"/>
          </a:xfrm>
          <a:prstGeom prst="straightConnector1">
            <a:avLst/>
          </a:prstGeom>
          <a:noFill/>
          <a:ln w="19050" cap="flat" cmpd="sng">
            <a:solidFill>
              <a:srgbClr val="FFFFFF"/>
            </a:solidFill>
            <a:prstDash val="solid"/>
            <a:round/>
            <a:headEnd type="none" w="sm" len="sm"/>
            <a:tailEnd type="none" w="sm" len="sm"/>
          </a:ln>
        </p:spPr>
      </p:cxnSp>
      <p:cxnSp>
        <p:nvCxnSpPr>
          <p:cNvPr id="72" name="Google Shape;72;p15"/>
          <p:cNvCxnSpPr/>
          <p:nvPr/>
        </p:nvCxnSpPr>
        <p:spPr>
          <a:xfrm>
            <a:off x="1213950" y="1454600"/>
            <a:ext cx="6716099" cy="0"/>
          </a:xfrm>
          <a:prstGeom prst="straightConnector1">
            <a:avLst/>
          </a:prstGeom>
          <a:noFill/>
          <a:ln w="19050" cap="flat" cmpd="sng">
            <a:solidFill>
              <a:srgbClr val="FFFFFF"/>
            </a:solidFill>
            <a:prstDash val="solid"/>
            <a:round/>
            <a:headEnd type="none" w="sm" len="sm"/>
            <a:tailEnd type="none" w="sm" len="sm"/>
          </a:ln>
        </p:spPr>
      </p:cxnSp>
      <p:pic>
        <p:nvPicPr>
          <p:cNvPr id="73" name="Google Shape;73;p15" descr="metis-text.png"/>
          <p:cNvPicPr preferRelativeResize="0"/>
          <p:nvPr/>
        </p:nvPicPr>
        <p:blipFill rotWithShape="1">
          <a:blip r:embed="rId4">
            <a:alphaModFix/>
          </a:blip>
          <a:srcRect/>
          <a:stretch/>
        </p:blipFill>
        <p:spPr>
          <a:xfrm>
            <a:off x="4170962" y="4072650"/>
            <a:ext cx="802074" cy="161225"/>
          </a:xfrm>
          <a:prstGeom prst="rect">
            <a:avLst/>
          </a:prstGeom>
          <a:noFill/>
          <a:ln>
            <a:noFill/>
          </a:ln>
        </p:spPr>
      </p:pic>
    </p:spTree>
    <p:extLst>
      <p:ext uri="{BB962C8B-B14F-4D97-AF65-F5344CB8AC3E}">
        <p14:creationId xmlns:p14="http://schemas.microsoft.com/office/powerpoint/2010/main" val="145953490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0"/>
        <p:cNvGrpSpPr/>
        <p:nvPr/>
      </p:nvGrpSpPr>
      <p:grpSpPr>
        <a:xfrm>
          <a:off x="0" y="0"/>
          <a:ext cx="0" cy="0"/>
          <a:chOff x="0" y="0"/>
          <a:chExt cx="0" cy="0"/>
        </a:xfrm>
      </p:grpSpPr>
      <p:sp>
        <p:nvSpPr>
          <p:cNvPr id="91" name="Google Shape;91;p17"/>
          <p:cNvSpPr txBox="1">
            <a:spLocks noGrp="1"/>
          </p:cNvSpPr>
          <p:nvPr>
            <p:ph type="title"/>
          </p:nvPr>
        </p:nvSpPr>
        <p:spPr>
          <a:prstGeom prst="rect">
            <a:avLst/>
          </a:prstGeom>
          <a:noFill/>
          <a:ln>
            <a:noFill/>
          </a:ln>
        </p:spPr>
        <p:txBody>
          <a:bodyPr spcFirstLastPara="1" wrap="square" lIns="91425" tIns="91425" rIns="91425" bIns="91425" anchor="t" anchorCtr="0">
            <a:noAutofit/>
          </a:bodyPr>
          <a:lstStyle/>
          <a:p>
            <a:pPr lvl="0">
              <a:spcBef>
                <a:spcPts val="0"/>
              </a:spcBef>
              <a:buClr>
                <a:schemeClr val="dk1"/>
              </a:buClr>
              <a:buSzPts val="700"/>
            </a:pPr>
            <a:r>
              <a:rPr lang="en-US" sz="2800" b="1" dirty="0">
                <a:solidFill>
                  <a:srgbClr val="434343"/>
                </a:solidFill>
                <a:latin typeface="Proxima Nova"/>
                <a:ea typeface="Proxima Nova"/>
                <a:cs typeface="Proxima Nova"/>
                <a:sym typeface="Proxima Nova"/>
              </a:rPr>
              <a:t>If I had more time I would have written a shorter letter</a:t>
            </a:r>
            <a:br>
              <a:rPr lang="en-US" sz="2800" b="1" dirty="0">
                <a:solidFill>
                  <a:srgbClr val="434343"/>
                </a:solidFill>
                <a:latin typeface="Proxima Nova"/>
                <a:ea typeface="Proxima Nova"/>
                <a:cs typeface="Proxima Nova"/>
                <a:sym typeface="Proxima Nova"/>
              </a:rPr>
            </a:br>
            <a:endParaRPr lang="en-US" sz="2800" b="1" dirty="0">
              <a:solidFill>
                <a:srgbClr val="434343"/>
              </a:solidFill>
              <a:latin typeface="Proxima Nova"/>
              <a:ea typeface="Proxima Nova"/>
              <a:cs typeface="Proxima Nova"/>
              <a:sym typeface="Proxima Nova"/>
            </a:endParaRPr>
          </a:p>
        </p:txBody>
      </p:sp>
      <p:sp>
        <p:nvSpPr>
          <p:cNvPr id="3" name="Text Placeholder 2">
            <a:extLst>
              <a:ext uri="{FF2B5EF4-FFF2-40B4-BE49-F238E27FC236}">
                <a16:creationId xmlns:a16="http://schemas.microsoft.com/office/drawing/2014/main" id="{205AB11C-409E-FE42-B550-65DBF1737315}"/>
              </a:ext>
            </a:extLst>
          </p:cNvPr>
          <p:cNvSpPr>
            <a:spLocks noGrp="1"/>
          </p:cNvSpPr>
          <p:nvPr>
            <p:ph type="body" sz="half" idx="14"/>
          </p:nvPr>
        </p:nvSpPr>
        <p:spPr/>
        <p:txBody>
          <a:bodyPr>
            <a:normAutofit fontScale="85000" lnSpcReduction="10000"/>
          </a:bodyPr>
          <a:lstStyle/>
          <a:p>
            <a:pPr marL="76200" lvl="0" algn="r">
              <a:buClr>
                <a:srgbClr val="434343"/>
              </a:buClr>
              <a:buSzPts val="2400"/>
            </a:pPr>
            <a:r>
              <a:rPr lang="en-US" sz="2400" dirty="0">
                <a:solidFill>
                  <a:srgbClr val="000000"/>
                </a:solidFill>
                <a:latin typeface="Proxima Nova"/>
                <a:sym typeface="Proxima Nova"/>
              </a:rPr>
              <a:t>Winston Churchill</a:t>
            </a:r>
          </a:p>
        </p:txBody>
      </p:sp>
    </p:spTree>
    <p:extLst>
      <p:ext uri="{BB962C8B-B14F-4D97-AF65-F5344CB8AC3E}">
        <p14:creationId xmlns:p14="http://schemas.microsoft.com/office/powerpoint/2010/main" val="241472617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0"/>
        <p:cNvGrpSpPr/>
        <p:nvPr/>
      </p:nvGrpSpPr>
      <p:grpSpPr>
        <a:xfrm>
          <a:off x="0" y="0"/>
          <a:ext cx="0" cy="0"/>
          <a:chOff x="0" y="0"/>
          <a:chExt cx="0" cy="0"/>
        </a:xfrm>
      </p:grpSpPr>
      <p:sp>
        <p:nvSpPr>
          <p:cNvPr id="92" name="Google Shape;92;p17"/>
          <p:cNvSpPr txBox="1">
            <a:spLocks noGrp="1"/>
          </p:cNvSpPr>
          <p:nvPr>
            <p:ph sz="half" idx="1"/>
          </p:nvPr>
        </p:nvSpPr>
        <p:spPr>
          <a:prstGeom prst="rect">
            <a:avLst/>
          </a:prstGeom>
          <a:noFill/>
          <a:ln>
            <a:noFill/>
          </a:ln>
        </p:spPr>
        <p:txBody>
          <a:bodyPr spcFirstLastPara="1" wrap="square" lIns="91425" tIns="91425" rIns="91425" bIns="91425" anchor="t" anchorCtr="0">
            <a:noAutofit/>
          </a:bodyPr>
          <a:lstStyle/>
          <a:p>
            <a:pPr lvl="0" indent="-381000">
              <a:buClr>
                <a:srgbClr val="434343"/>
              </a:buClr>
              <a:buSzPts val="2400"/>
              <a:buFont typeface="Proxima Nova"/>
              <a:buChar char="●"/>
            </a:pPr>
            <a:r>
              <a:rPr lang="en-US" sz="2400" dirty="0">
                <a:solidFill>
                  <a:srgbClr val="434343"/>
                </a:solidFill>
                <a:latin typeface="Proxima Nova"/>
                <a:sym typeface="Proxima Nova"/>
              </a:rPr>
              <a:t>Vary sentence length</a:t>
            </a:r>
          </a:p>
          <a:p>
            <a:pPr lvl="0" indent="-381000">
              <a:buClr>
                <a:srgbClr val="434343"/>
              </a:buClr>
              <a:buSzPts val="2400"/>
              <a:buFont typeface="Proxima Nova"/>
              <a:buChar char="●"/>
            </a:pPr>
            <a:endParaRPr lang="en-US" sz="2400" dirty="0">
              <a:solidFill>
                <a:srgbClr val="434343"/>
              </a:solidFill>
              <a:latin typeface="Proxima Nova"/>
              <a:sym typeface="Proxima Nova"/>
            </a:endParaRPr>
          </a:p>
          <a:p>
            <a:pPr lvl="0" indent="-381000">
              <a:buClr>
                <a:srgbClr val="434343"/>
              </a:buClr>
              <a:buSzPts val="2400"/>
              <a:buFont typeface="Proxima Nova"/>
              <a:buChar char="●"/>
            </a:pPr>
            <a:r>
              <a:rPr lang="en-US" sz="2400" dirty="0">
                <a:solidFill>
                  <a:srgbClr val="434343"/>
                </a:solidFill>
                <a:latin typeface="Proxima Nova"/>
                <a:sym typeface="Proxima Nova"/>
              </a:rPr>
              <a:t>Modulate</a:t>
            </a:r>
          </a:p>
          <a:p>
            <a:pPr lvl="0" indent="-381000">
              <a:buClr>
                <a:srgbClr val="434343"/>
              </a:buClr>
              <a:buSzPts val="2400"/>
              <a:buFont typeface="Proxima Nova"/>
              <a:buChar char="●"/>
            </a:pPr>
            <a:endParaRPr lang="en-US" sz="2400" dirty="0">
              <a:solidFill>
                <a:srgbClr val="434343"/>
              </a:solidFill>
              <a:latin typeface="Proxima Nova"/>
              <a:sym typeface="Proxima Nova"/>
            </a:endParaRPr>
          </a:p>
          <a:p>
            <a:pPr lvl="0" indent="-381000">
              <a:buClr>
                <a:srgbClr val="434343"/>
              </a:buClr>
              <a:buSzPts val="2400"/>
              <a:buFont typeface="Proxima Nova"/>
              <a:buChar char="●"/>
            </a:pPr>
            <a:r>
              <a:rPr lang="en-US" sz="2400" dirty="0">
                <a:solidFill>
                  <a:srgbClr val="434343"/>
                </a:solidFill>
                <a:latin typeface="Proxima Nova"/>
                <a:sym typeface="Proxima Nova"/>
              </a:rPr>
              <a:t>Speak slowly – pause often</a:t>
            </a:r>
          </a:p>
          <a:p>
            <a:pPr marL="76200" marR="0" lvl="0" indent="0" algn="l" rtl="0">
              <a:lnSpc>
                <a:spcPct val="115000"/>
              </a:lnSpc>
              <a:spcBef>
                <a:spcPts val="0"/>
              </a:spcBef>
              <a:spcAft>
                <a:spcPts val="0"/>
              </a:spcAft>
              <a:buClr>
                <a:srgbClr val="434343"/>
              </a:buClr>
              <a:buSzPts val="2400"/>
            </a:pPr>
            <a:endParaRPr lang="en-US" sz="2400" dirty="0">
              <a:solidFill>
                <a:srgbClr val="434343"/>
              </a:solidFill>
              <a:latin typeface="Proxima Nova"/>
              <a:sym typeface="Proxima Nova"/>
            </a:endParaRPr>
          </a:p>
        </p:txBody>
      </p:sp>
      <p:sp>
        <p:nvSpPr>
          <p:cNvPr id="2" name="Content Placeholder 1">
            <a:extLst>
              <a:ext uri="{FF2B5EF4-FFF2-40B4-BE49-F238E27FC236}">
                <a16:creationId xmlns:a16="http://schemas.microsoft.com/office/drawing/2014/main" id="{E2F857EF-9AF9-2A43-AEBA-0A77CBA355B7}"/>
              </a:ext>
            </a:extLst>
          </p:cNvPr>
          <p:cNvSpPr>
            <a:spLocks noGrp="1"/>
          </p:cNvSpPr>
          <p:nvPr>
            <p:ph sz="half" idx="2"/>
          </p:nvPr>
        </p:nvSpPr>
        <p:spPr/>
        <p:txBody>
          <a:bodyPr/>
          <a:lstStyle/>
          <a:p>
            <a:endParaRPr lang="en-US"/>
          </a:p>
        </p:txBody>
      </p:sp>
      <p:sp>
        <p:nvSpPr>
          <p:cNvPr id="91" name="Google Shape;91;p17"/>
          <p:cNvSpPr txBox="1">
            <a:spLocks noGrp="1"/>
          </p:cNvSpPr>
          <p:nvPr>
            <p:ph type="title"/>
          </p:nvPr>
        </p:nvSpPr>
        <p:spPr>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700"/>
              <a:buFont typeface="Proxima Nova"/>
              <a:buNone/>
            </a:pPr>
            <a:r>
              <a:rPr lang="en" sz="2800" b="1" i="0" u="none" strike="noStrike" cap="none" dirty="0">
                <a:solidFill>
                  <a:srgbClr val="434343"/>
                </a:solidFill>
                <a:latin typeface="Proxima Nova"/>
                <a:ea typeface="Proxima Nova"/>
                <a:cs typeface="Proxima Nova"/>
                <a:sym typeface="Proxima Nova"/>
              </a:rPr>
              <a:t>Speaking</a:t>
            </a:r>
            <a:endParaRPr dirty="0"/>
          </a:p>
        </p:txBody>
      </p:sp>
      <p:sp>
        <p:nvSpPr>
          <p:cNvPr id="6" name="Google Shape;92;p17">
            <a:extLst>
              <a:ext uri="{FF2B5EF4-FFF2-40B4-BE49-F238E27FC236}">
                <a16:creationId xmlns:a16="http://schemas.microsoft.com/office/drawing/2014/main" id="{8855842A-FC47-4941-A4D1-F6657D9EFBC6}"/>
              </a:ext>
            </a:extLst>
          </p:cNvPr>
          <p:cNvSpPr txBox="1">
            <a:spLocks/>
          </p:cNvSpPr>
          <p:nvPr/>
        </p:nvSpPr>
        <p:spPr>
          <a:xfrm>
            <a:off x="3735509" y="1230758"/>
            <a:ext cx="3297256" cy="2654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28600" algn="l" rtl="0">
              <a:lnSpc>
                <a:spcPct val="115000"/>
              </a:lnSpc>
              <a:spcBef>
                <a:spcPts val="0"/>
              </a:spcBef>
              <a:spcAft>
                <a:spcPts val="0"/>
              </a:spcAft>
              <a:buClr>
                <a:schemeClr val="lt2"/>
              </a:buClr>
              <a:buSzPts val="1800"/>
              <a:buFont typeface="Arial"/>
              <a:buNone/>
              <a:defRPr sz="1800" b="0" i="0" u="none" strike="noStrike" cap="none">
                <a:solidFill>
                  <a:schemeClr val="lt2"/>
                </a:solidFill>
                <a:latin typeface="Arial"/>
                <a:ea typeface="Arial"/>
                <a:cs typeface="Arial"/>
                <a:sym typeface="Arial"/>
              </a:defRPr>
            </a:lvl1pPr>
            <a:lvl2pPr marL="914400" marR="0" lvl="1" indent="-228600" algn="l" rtl="0">
              <a:lnSpc>
                <a:spcPct val="115000"/>
              </a:lnSpc>
              <a:spcBef>
                <a:spcPts val="1600"/>
              </a:spcBef>
              <a:spcAft>
                <a:spcPts val="0"/>
              </a:spcAft>
              <a:buClr>
                <a:schemeClr val="lt2"/>
              </a:buClr>
              <a:buSzPts val="1400"/>
              <a:buFont typeface="Arial"/>
              <a:buNone/>
              <a:defRPr sz="1400" b="0" i="0" u="none" strike="noStrike" cap="none">
                <a:solidFill>
                  <a:schemeClr val="lt2"/>
                </a:solidFill>
                <a:latin typeface="Arial"/>
                <a:ea typeface="Arial"/>
                <a:cs typeface="Arial"/>
                <a:sym typeface="Arial"/>
              </a:defRPr>
            </a:lvl2pPr>
            <a:lvl3pPr marL="1371600" marR="0" lvl="2" indent="-228600" algn="l" rtl="0">
              <a:lnSpc>
                <a:spcPct val="115000"/>
              </a:lnSpc>
              <a:spcBef>
                <a:spcPts val="1600"/>
              </a:spcBef>
              <a:spcAft>
                <a:spcPts val="0"/>
              </a:spcAft>
              <a:buClr>
                <a:schemeClr val="lt2"/>
              </a:buClr>
              <a:buSzPts val="1400"/>
              <a:buFont typeface="Arial"/>
              <a:buNone/>
              <a:defRPr sz="1400" b="0" i="0" u="none" strike="noStrike" cap="none">
                <a:solidFill>
                  <a:schemeClr val="lt2"/>
                </a:solidFill>
                <a:latin typeface="Arial"/>
                <a:ea typeface="Arial"/>
                <a:cs typeface="Arial"/>
                <a:sym typeface="Arial"/>
              </a:defRPr>
            </a:lvl3pPr>
            <a:lvl4pPr marL="1828800" marR="0" lvl="3" indent="-228600" algn="l" rtl="0">
              <a:lnSpc>
                <a:spcPct val="115000"/>
              </a:lnSpc>
              <a:spcBef>
                <a:spcPts val="1600"/>
              </a:spcBef>
              <a:spcAft>
                <a:spcPts val="0"/>
              </a:spcAft>
              <a:buClr>
                <a:schemeClr val="lt2"/>
              </a:buClr>
              <a:buSzPts val="1400"/>
              <a:buFont typeface="Arial"/>
              <a:buNone/>
              <a:defRPr sz="1400" b="0" i="0" u="none" strike="noStrike" cap="none">
                <a:solidFill>
                  <a:schemeClr val="lt2"/>
                </a:solidFill>
                <a:latin typeface="Arial"/>
                <a:ea typeface="Arial"/>
                <a:cs typeface="Arial"/>
                <a:sym typeface="Arial"/>
              </a:defRPr>
            </a:lvl4pPr>
            <a:lvl5pPr marL="2286000" marR="0" lvl="4" indent="-228600" algn="l" rtl="0">
              <a:lnSpc>
                <a:spcPct val="115000"/>
              </a:lnSpc>
              <a:spcBef>
                <a:spcPts val="1600"/>
              </a:spcBef>
              <a:spcAft>
                <a:spcPts val="0"/>
              </a:spcAft>
              <a:buClr>
                <a:schemeClr val="lt2"/>
              </a:buClr>
              <a:buSzPts val="1400"/>
              <a:buFont typeface="Arial"/>
              <a:buNone/>
              <a:defRPr sz="1400" b="0" i="0" u="none" strike="noStrike" cap="none">
                <a:solidFill>
                  <a:schemeClr val="lt2"/>
                </a:solidFill>
                <a:latin typeface="Arial"/>
                <a:ea typeface="Arial"/>
                <a:cs typeface="Arial"/>
                <a:sym typeface="Arial"/>
              </a:defRPr>
            </a:lvl5pPr>
            <a:lvl6pPr marL="2743200" marR="0" lvl="5" indent="-228600" algn="l" rtl="0">
              <a:lnSpc>
                <a:spcPct val="115000"/>
              </a:lnSpc>
              <a:spcBef>
                <a:spcPts val="1600"/>
              </a:spcBef>
              <a:spcAft>
                <a:spcPts val="0"/>
              </a:spcAft>
              <a:buClr>
                <a:schemeClr val="lt2"/>
              </a:buClr>
              <a:buSzPts val="1400"/>
              <a:buFont typeface="Arial"/>
              <a:buNone/>
              <a:defRPr sz="1400" b="0" i="0" u="none" strike="noStrike" cap="none">
                <a:solidFill>
                  <a:schemeClr val="lt2"/>
                </a:solidFill>
                <a:latin typeface="Arial"/>
                <a:ea typeface="Arial"/>
                <a:cs typeface="Arial"/>
                <a:sym typeface="Arial"/>
              </a:defRPr>
            </a:lvl6pPr>
            <a:lvl7pPr marL="3200400" marR="0" lvl="6" indent="-228600" algn="l" rtl="0">
              <a:lnSpc>
                <a:spcPct val="115000"/>
              </a:lnSpc>
              <a:spcBef>
                <a:spcPts val="1600"/>
              </a:spcBef>
              <a:spcAft>
                <a:spcPts val="0"/>
              </a:spcAft>
              <a:buClr>
                <a:schemeClr val="lt2"/>
              </a:buClr>
              <a:buSzPts val="1400"/>
              <a:buFont typeface="Arial"/>
              <a:buNone/>
              <a:defRPr sz="1400" b="0" i="0" u="none" strike="noStrike" cap="none">
                <a:solidFill>
                  <a:schemeClr val="lt2"/>
                </a:solidFill>
                <a:latin typeface="Arial"/>
                <a:ea typeface="Arial"/>
                <a:cs typeface="Arial"/>
                <a:sym typeface="Arial"/>
              </a:defRPr>
            </a:lvl7pPr>
            <a:lvl8pPr marL="3657600" marR="0" lvl="7" indent="-228600" algn="l" rtl="0">
              <a:lnSpc>
                <a:spcPct val="115000"/>
              </a:lnSpc>
              <a:spcBef>
                <a:spcPts val="1600"/>
              </a:spcBef>
              <a:spcAft>
                <a:spcPts val="0"/>
              </a:spcAft>
              <a:buClr>
                <a:schemeClr val="lt2"/>
              </a:buClr>
              <a:buSzPts val="1400"/>
              <a:buFont typeface="Arial"/>
              <a:buNone/>
              <a:defRPr sz="1400" b="0" i="0" u="none" strike="noStrike" cap="none">
                <a:solidFill>
                  <a:schemeClr val="lt2"/>
                </a:solidFill>
                <a:latin typeface="Arial"/>
                <a:ea typeface="Arial"/>
                <a:cs typeface="Arial"/>
                <a:sym typeface="Arial"/>
              </a:defRPr>
            </a:lvl8pPr>
            <a:lvl9pPr marL="4114800" marR="0" lvl="8" indent="-228600" algn="l" rtl="0">
              <a:lnSpc>
                <a:spcPct val="115000"/>
              </a:lnSpc>
              <a:spcBef>
                <a:spcPts val="1600"/>
              </a:spcBef>
              <a:spcAft>
                <a:spcPts val="1600"/>
              </a:spcAft>
              <a:buClr>
                <a:schemeClr val="lt2"/>
              </a:buClr>
              <a:buSzPts val="1400"/>
              <a:buFont typeface="Arial"/>
              <a:buNone/>
              <a:defRPr sz="1400" b="0" i="0" u="none" strike="noStrike" cap="none">
                <a:solidFill>
                  <a:schemeClr val="lt2"/>
                </a:solidFill>
                <a:latin typeface="Arial"/>
                <a:ea typeface="Arial"/>
                <a:cs typeface="Arial"/>
                <a:sym typeface="Arial"/>
              </a:defRPr>
            </a:lvl9pPr>
          </a:lstStyle>
          <a:p>
            <a:pPr indent="-381000">
              <a:buClr>
                <a:srgbClr val="434343"/>
              </a:buClr>
              <a:buSzPts val="2400"/>
              <a:buFont typeface="Proxima Nova"/>
              <a:buChar char="●"/>
            </a:pPr>
            <a:r>
              <a:rPr lang="en-US" sz="2400" dirty="0">
                <a:solidFill>
                  <a:srgbClr val="434343"/>
                </a:solidFill>
                <a:latin typeface="Proxima Nova"/>
                <a:sym typeface="Proxima Nova"/>
              </a:rPr>
              <a:t>Speak loud and clear</a:t>
            </a:r>
          </a:p>
          <a:p>
            <a:pPr indent="-381000">
              <a:buClr>
                <a:srgbClr val="434343"/>
              </a:buClr>
              <a:buSzPts val="2400"/>
              <a:buFont typeface="Proxima Nova"/>
              <a:buChar char="●"/>
            </a:pPr>
            <a:endParaRPr lang="en-US" sz="2400" dirty="0">
              <a:solidFill>
                <a:srgbClr val="434343"/>
              </a:solidFill>
              <a:latin typeface="Proxima Nova"/>
              <a:sym typeface="Proxima Nova"/>
            </a:endParaRPr>
          </a:p>
          <a:p>
            <a:pPr indent="-381000">
              <a:buClr>
                <a:srgbClr val="434343"/>
              </a:buClr>
              <a:buSzPts val="2400"/>
              <a:buFont typeface="Proxima Nova"/>
              <a:buChar char="●"/>
            </a:pPr>
            <a:r>
              <a:rPr lang="en-US" sz="2400" dirty="0">
                <a:solidFill>
                  <a:srgbClr val="434343"/>
                </a:solidFill>
                <a:latin typeface="Proxima Nova"/>
                <a:sym typeface="Proxima Nova"/>
              </a:rPr>
              <a:t>Do not be condescending</a:t>
            </a:r>
          </a:p>
          <a:p>
            <a:pPr indent="-381000">
              <a:buClr>
                <a:srgbClr val="434343"/>
              </a:buClr>
              <a:buSzPts val="2400"/>
              <a:buFont typeface="Proxima Nova"/>
              <a:buChar char="●"/>
            </a:pPr>
            <a:endParaRPr lang="en-US" sz="2400" dirty="0">
              <a:solidFill>
                <a:srgbClr val="434343"/>
              </a:solidFill>
              <a:latin typeface="Proxima Nova"/>
              <a:sym typeface="Proxima Nova"/>
            </a:endParaRPr>
          </a:p>
          <a:p>
            <a:pPr indent="-381000">
              <a:buClr>
                <a:srgbClr val="434343"/>
              </a:buClr>
              <a:buSzPts val="2400"/>
              <a:buFont typeface="Proxima Nova"/>
              <a:buChar char="●"/>
            </a:pPr>
            <a:r>
              <a:rPr lang="en-US" sz="2400" dirty="0">
                <a:solidFill>
                  <a:srgbClr val="434343"/>
                </a:solidFill>
                <a:latin typeface="Proxima Nova"/>
                <a:sym typeface="Proxima Nova"/>
              </a:rPr>
              <a:t>Be energetic</a:t>
            </a:r>
          </a:p>
          <a:p>
            <a:pPr marL="76200" indent="0">
              <a:buClr>
                <a:srgbClr val="434343"/>
              </a:buClr>
              <a:buSzPts val="2400"/>
            </a:pPr>
            <a:endParaRPr lang="en-US" sz="2400" dirty="0">
              <a:solidFill>
                <a:srgbClr val="434343"/>
              </a:solidFill>
              <a:latin typeface="Proxima Nova"/>
              <a:sym typeface="Proxima Nova"/>
            </a:endParaRPr>
          </a:p>
        </p:txBody>
      </p:sp>
    </p:spTree>
    <p:extLst>
      <p:ext uri="{BB962C8B-B14F-4D97-AF65-F5344CB8AC3E}">
        <p14:creationId xmlns:p14="http://schemas.microsoft.com/office/powerpoint/2010/main" val="1560030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 grpId="0" build="p"/>
      <p:bldP spid="6" grpId="0" build="p"/>
    </p:bldLst>
  </p:timing>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0"/>
        <p:cNvGrpSpPr/>
        <p:nvPr/>
      </p:nvGrpSpPr>
      <p:grpSpPr>
        <a:xfrm>
          <a:off x="0" y="0"/>
          <a:ext cx="0" cy="0"/>
          <a:chOff x="0" y="0"/>
          <a:chExt cx="0" cy="0"/>
        </a:xfrm>
      </p:grpSpPr>
      <p:sp>
        <p:nvSpPr>
          <p:cNvPr id="92" name="Google Shape;92;p17"/>
          <p:cNvSpPr txBox="1">
            <a:spLocks noGrp="1"/>
          </p:cNvSpPr>
          <p:nvPr>
            <p:ph sz="half" idx="1"/>
          </p:nvPr>
        </p:nvSpPr>
        <p:spPr>
          <a:prstGeom prst="rect">
            <a:avLst/>
          </a:prstGeom>
          <a:noFill/>
          <a:ln>
            <a:noFill/>
          </a:ln>
        </p:spPr>
        <p:txBody>
          <a:bodyPr spcFirstLastPara="1" wrap="square" lIns="91425" tIns="91425" rIns="91425" bIns="91425" anchor="t" anchorCtr="0">
            <a:noAutofit/>
          </a:bodyPr>
          <a:lstStyle/>
          <a:p>
            <a:pPr lvl="0" indent="-381000">
              <a:buClr>
                <a:srgbClr val="434343"/>
              </a:buClr>
              <a:buSzPts val="2400"/>
              <a:buFont typeface="Proxima Nova"/>
              <a:buChar char="●"/>
            </a:pPr>
            <a:r>
              <a:rPr lang="en-US" sz="2400" dirty="0">
                <a:solidFill>
                  <a:srgbClr val="434343"/>
                </a:solidFill>
                <a:latin typeface="Proxima Nova"/>
                <a:ea typeface="Proxima Nova"/>
                <a:cs typeface="Proxima Nova"/>
                <a:sym typeface="Proxima Nova"/>
              </a:rPr>
              <a:t>Know your stuff</a:t>
            </a:r>
          </a:p>
          <a:p>
            <a:pPr lvl="0" indent="-381000">
              <a:buClr>
                <a:srgbClr val="434343"/>
              </a:buClr>
              <a:buSzPts val="2400"/>
              <a:buFont typeface="Proxima Nova"/>
              <a:buChar char="●"/>
            </a:pPr>
            <a:endParaRPr lang="en-US" sz="2400" dirty="0">
              <a:solidFill>
                <a:srgbClr val="434343"/>
              </a:solidFill>
              <a:latin typeface="Proxima Nova"/>
              <a:ea typeface="Proxima Nova"/>
              <a:cs typeface="Proxima Nova"/>
              <a:sym typeface="Proxima Nova"/>
            </a:endParaRPr>
          </a:p>
          <a:p>
            <a:pPr indent="-381000">
              <a:buClr>
                <a:srgbClr val="434343"/>
              </a:buClr>
              <a:buSzPts val="2400"/>
              <a:buFont typeface="Proxima Nova"/>
              <a:buChar char="●"/>
            </a:pPr>
            <a:r>
              <a:rPr lang="en-US" sz="2400" dirty="0">
                <a:solidFill>
                  <a:srgbClr val="434343"/>
                </a:solidFill>
                <a:latin typeface="Proxima Nova"/>
                <a:sym typeface="Proxima Nova"/>
              </a:rPr>
              <a:t>Look at the audience</a:t>
            </a:r>
          </a:p>
          <a:p>
            <a:pPr lvl="0" indent="-381000">
              <a:buClr>
                <a:srgbClr val="434343"/>
              </a:buClr>
              <a:buSzPts val="2400"/>
              <a:buFont typeface="Proxima Nova"/>
              <a:buChar char="●"/>
            </a:pPr>
            <a:endParaRPr lang="en-US" sz="2400" dirty="0">
              <a:solidFill>
                <a:srgbClr val="434343"/>
              </a:solidFill>
              <a:latin typeface="Proxima Nova"/>
              <a:ea typeface="Proxima Nova"/>
              <a:cs typeface="Proxima Nova"/>
              <a:sym typeface="Proxima Nova"/>
            </a:endParaRPr>
          </a:p>
          <a:p>
            <a:pPr lvl="0" indent="-381000">
              <a:buClr>
                <a:srgbClr val="434343"/>
              </a:buClr>
              <a:buSzPts val="2400"/>
              <a:buFont typeface="Proxima Nova"/>
              <a:buChar char="●"/>
            </a:pPr>
            <a:r>
              <a:rPr lang="en-US" sz="2400" dirty="0">
                <a:solidFill>
                  <a:srgbClr val="434343"/>
                </a:solidFill>
                <a:latin typeface="Proxima Nova"/>
                <a:ea typeface="Proxima Nova"/>
                <a:cs typeface="Proxima Nova"/>
                <a:sym typeface="Proxima Nova"/>
              </a:rPr>
              <a:t>Do not read from your slides</a:t>
            </a:r>
          </a:p>
          <a:p>
            <a:pPr lvl="0" indent="-381000">
              <a:buClr>
                <a:srgbClr val="434343"/>
              </a:buClr>
              <a:buSzPts val="2400"/>
              <a:buFont typeface="Proxima Nova"/>
              <a:buChar char="●"/>
            </a:pPr>
            <a:endParaRPr lang="en-US" sz="2400" dirty="0">
              <a:solidFill>
                <a:srgbClr val="434343"/>
              </a:solidFill>
              <a:latin typeface="Proxima Nova"/>
              <a:sym typeface="Proxima Nova"/>
            </a:endParaRPr>
          </a:p>
        </p:txBody>
      </p:sp>
      <p:sp>
        <p:nvSpPr>
          <p:cNvPr id="2" name="Content Placeholder 1">
            <a:extLst>
              <a:ext uri="{FF2B5EF4-FFF2-40B4-BE49-F238E27FC236}">
                <a16:creationId xmlns:a16="http://schemas.microsoft.com/office/drawing/2014/main" id="{DFFCE857-0AB6-7240-9E93-14D3B12EC637}"/>
              </a:ext>
            </a:extLst>
          </p:cNvPr>
          <p:cNvSpPr>
            <a:spLocks noGrp="1"/>
          </p:cNvSpPr>
          <p:nvPr>
            <p:ph sz="half" idx="2"/>
          </p:nvPr>
        </p:nvSpPr>
        <p:spPr/>
        <p:txBody>
          <a:bodyPr/>
          <a:lstStyle/>
          <a:p>
            <a:endParaRPr lang="en-US"/>
          </a:p>
        </p:txBody>
      </p:sp>
      <p:sp>
        <p:nvSpPr>
          <p:cNvPr id="91" name="Google Shape;91;p17"/>
          <p:cNvSpPr txBox="1">
            <a:spLocks noGrp="1"/>
          </p:cNvSpPr>
          <p:nvPr>
            <p:ph type="title"/>
          </p:nvPr>
        </p:nvSpPr>
        <p:spPr>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700"/>
              <a:buFont typeface="Proxima Nova"/>
              <a:buNone/>
            </a:pPr>
            <a:r>
              <a:rPr lang="en" sz="2800" b="1" i="0" u="none" strike="noStrike" cap="none" dirty="0">
                <a:solidFill>
                  <a:srgbClr val="434343"/>
                </a:solidFill>
                <a:latin typeface="Proxima Nova"/>
                <a:ea typeface="Proxima Nova"/>
                <a:cs typeface="Proxima Nova"/>
                <a:sym typeface="Proxima Nova"/>
              </a:rPr>
              <a:t>Delivery</a:t>
            </a:r>
            <a:endParaRPr dirty="0"/>
          </a:p>
        </p:txBody>
      </p:sp>
      <p:sp>
        <p:nvSpPr>
          <p:cNvPr id="6" name="Google Shape;92;p17">
            <a:extLst>
              <a:ext uri="{FF2B5EF4-FFF2-40B4-BE49-F238E27FC236}">
                <a16:creationId xmlns:a16="http://schemas.microsoft.com/office/drawing/2014/main" id="{ACB67CDF-49BD-5449-B960-A3DD5AC881C7}"/>
              </a:ext>
            </a:extLst>
          </p:cNvPr>
          <p:cNvSpPr txBox="1">
            <a:spLocks/>
          </p:cNvSpPr>
          <p:nvPr/>
        </p:nvSpPr>
        <p:spPr>
          <a:xfrm>
            <a:off x="3721657" y="1203480"/>
            <a:ext cx="3297256" cy="2654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28600" algn="l" rtl="0">
              <a:lnSpc>
                <a:spcPct val="115000"/>
              </a:lnSpc>
              <a:spcBef>
                <a:spcPts val="0"/>
              </a:spcBef>
              <a:spcAft>
                <a:spcPts val="0"/>
              </a:spcAft>
              <a:buClr>
                <a:schemeClr val="lt2"/>
              </a:buClr>
              <a:buSzPts val="1800"/>
              <a:buFont typeface="Arial"/>
              <a:buNone/>
              <a:defRPr sz="1800" b="0" i="0" u="none" strike="noStrike" cap="none">
                <a:solidFill>
                  <a:schemeClr val="lt2"/>
                </a:solidFill>
                <a:latin typeface="Arial"/>
                <a:ea typeface="Arial"/>
                <a:cs typeface="Arial"/>
                <a:sym typeface="Arial"/>
              </a:defRPr>
            </a:lvl1pPr>
            <a:lvl2pPr marL="914400" marR="0" lvl="1" indent="-228600" algn="l" rtl="0">
              <a:lnSpc>
                <a:spcPct val="115000"/>
              </a:lnSpc>
              <a:spcBef>
                <a:spcPts val="1600"/>
              </a:spcBef>
              <a:spcAft>
                <a:spcPts val="0"/>
              </a:spcAft>
              <a:buClr>
                <a:schemeClr val="lt2"/>
              </a:buClr>
              <a:buSzPts val="1400"/>
              <a:buFont typeface="Arial"/>
              <a:buNone/>
              <a:defRPr sz="1400" b="0" i="0" u="none" strike="noStrike" cap="none">
                <a:solidFill>
                  <a:schemeClr val="lt2"/>
                </a:solidFill>
                <a:latin typeface="Arial"/>
                <a:ea typeface="Arial"/>
                <a:cs typeface="Arial"/>
                <a:sym typeface="Arial"/>
              </a:defRPr>
            </a:lvl2pPr>
            <a:lvl3pPr marL="1371600" marR="0" lvl="2" indent="-228600" algn="l" rtl="0">
              <a:lnSpc>
                <a:spcPct val="115000"/>
              </a:lnSpc>
              <a:spcBef>
                <a:spcPts val="1600"/>
              </a:spcBef>
              <a:spcAft>
                <a:spcPts val="0"/>
              </a:spcAft>
              <a:buClr>
                <a:schemeClr val="lt2"/>
              </a:buClr>
              <a:buSzPts val="1400"/>
              <a:buFont typeface="Arial"/>
              <a:buNone/>
              <a:defRPr sz="1400" b="0" i="0" u="none" strike="noStrike" cap="none">
                <a:solidFill>
                  <a:schemeClr val="lt2"/>
                </a:solidFill>
                <a:latin typeface="Arial"/>
                <a:ea typeface="Arial"/>
                <a:cs typeface="Arial"/>
                <a:sym typeface="Arial"/>
              </a:defRPr>
            </a:lvl3pPr>
            <a:lvl4pPr marL="1828800" marR="0" lvl="3" indent="-228600" algn="l" rtl="0">
              <a:lnSpc>
                <a:spcPct val="115000"/>
              </a:lnSpc>
              <a:spcBef>
                <a:spcPts val="1600"/>
              </a:spcBef>
              <a:spcAft>
                <a:spcPts val="0"/>
              </a:spcAft>
              <a:buClr>
                <a:schemeClr val="lt2"/>
              </a:buClr>
              <a:buSzPts val="1400"/>
              <a:buFont typeface="Arial"/>
              <a:buNone/>
              <a:defRPr sz="1400" b="0" i="0" u="none" strike="noStrike" cap="none">
                <a:solidFill>
                  <a:schemeClr val="lt2"/>
                </a:solidFill>
                <a:latin typeface="Arial"/>
                <a:ea typeface="Arial"/>
                <a:cs typeface="Arial"/>
                <a:sym typeface="Arial"/>
              </a:defRPr>
            </a:lvl4pPr>
            <a:lvl5pPr marL="2286000" marR="0" lvl="4" indent="-228600" algn="l" rtl="0">
              <a:lnSpc>
                <a:spcPct val="115000"/>
              </a:lnSpc>
              <a:spcBef>
                <a:spcPts val="1600"/>
              </a:spcBef>
              <a:spcAft>
                <a:spcPts val="0"/>
              </a:spcAft>
              <a:buClr>
                <a:schemeClr val="lt2"/>
              </a:buClr>
              <a:buSzPts val="1400"/>
              <a:buFont typeface="Arial"/>
              <a:buNone/>
              <a:defRPr sz="1400" b="0" i="0" u="none" strike="noStrike" cap="none">
                <a:solidFill>
                  <a:schemeClr val="lt2"/>
                </a:solidFill>
                <a:latin typeface="Arial"/>
                <a:ea typeface="Arial"/>
                <a:cs typeface="Arial"/>
                <a:sym typeface="Arial"/>
              </a:defRPr>
            </a:lvl5pPr>
            <a:lvl6pPr marL="2743200" marR="0" lvl="5" indent="-228600" algn="l" rtl="0">
              <a:lnSpc>
                <a:spcPct val="115000"/>
              </a:lnSpc>
              <a:spcBef>
                <a:spcPts val="1600"/>
              </a:spcBef>
              <a:spcAft>
                <a:spcPts val="0"/>
              </a:spcAft>
              <a:buClr>
                <a:schemeClr val="lt2"/>
              </a:buClr>
              <a:buSzPts val="1400"/>
              <a:buFont typeface="Arial"/>
              <a:buNone/>
              <a:defRPr sz="1400" b="0" i="0" u="none" strike="noStrike" cap="none">
                <a:solidFill>
                  <a:schemeClr val="lt2"/>
                </a:solidFill>
                <a:latin typeface="Arial"/>
                <a:ea typeface="Arial"/>
                <a:cs typeface="Arial"/>
                <a:sym typeface="Arial"/>
              </a:defRPr>
            </a:lvl6pPr>
            <a:lvl7pPr marL="3200400" marR="0" lvl="6" indent="-228600" algn="l" rtl="0">
              <a:lnSpc>
                <a:spcPct val="115000"/>
              </a:lnSpc>
              <a:spcBef>
                <a:spcPts val="1600"/>
              </a:spcBef>
              <a:spcAft>
                <a:spcPts val="0"/>
              </a:spcAft>
              <a:buClr>
                <a:schemeClr val="lt2"/>
              </a:buClr>
              <a:buSzPts val="1400"/>
              <a:buFont typeface="Arial"/>
              <a:buNone/>
              <a:defRPr sz="1400" b="0" i="0" u="none" strike="noStrike" cap="none">
                <a:solidFill>
                  <a:schemeClr val="lt2"/>
                </a:solidFill>
                <a:latin typeface="Arial"/>
                <a:ea typeface="Arial"/>
                <a:cs typeface="Arial"/>
                <a:sym typeface="Arial"/>
              </a:defRPr>
            </a:lvl7pPr>
            <a:lvl8pPr marL="3657600" marR="0" lvl="7" indent="-228600" algn="l" rtl="0">
              <a:lnSpc>
                <a:spcPct val="115000"/>
              </a:lnSpc>
              <a:spcBef>
                <a:spcPts val="1600"/>
              </a:spcBef>
              <a:spcAft>
                <a:spcPts val="0"/>
              </a:spcAft>
              <a:buClr>
                <a:schemeClr val="lt2"/>
              </a:buClr>
              <a:buSzPts val="1400"/>
              <a:buFont typeface="Arial"/>
              <a:buNone/>
              <a:defRPr sz="1400" b="0" i="0" u="none" strike="noStrike" cap="none">
                <a:solidFill>
                  <a:schemeClr val="lt2"/>
                </a:solidFill>
                <a:latin typeface="Arial"/>
                <a:ea typeface="Arial"/>
                <a:cs typeface="Arial"/>
                <a:sym typeface="Arial"/>
              </a:defRPr>
            </a:lvl8pPr>
            <a:lvl9pPr marL="4114800" marR="0" lvl="8" indent="-228600" algn="l" rtl="0">
              <a:lnSpc>
                <a:spcPct val="115000"/>
              </a:lnSpc>
              <a:spcBef>
                <a:spcPts val="1600"/>
              </a:spcBef>
              <a:spcAft>
                <a:spcPts val="1600"/>
              </a:spcAft>
              <a:buClr>
                <a:schemeClr val="lt2"/>
              </a:buClr>
              <a:buSzPts val="1400"/>
              <a:buFont typeface="Arial"/>
              <a:buNone/>
              <a:defRPr sz="1400" b="0" i="0" u="none" strike="noStrike" cap="none">
                <a:solidFill>
                  <a:schemeClr val="lt2"/>
                </a:solidFill>
                <a:latin typeface="Arial"/>
                <a:ea typeface="Arial"/>
                <a:cs typeface="Arial"/>
                <a:sym typeface="Arial"/>
              </a:defRPr>
            </a:lvl9pPr>
          </a:lstStyle>
          <a:p>
            <a:pPr indent="-381000">
              <a:buClr>
                <a:srgbClr val="434343"/>
              </a:buClr>
              <a:buSzPts val="2400"/>
              <a:buFont typeface="Proxima Nova"/>
              <a:buChar char="●"/>
            </a:pPr>
            <a:r>
              <a:rPr lang="en-US" sz="2400" dirty="0">
                <a:solidFill>
                  <a:srgbClr val="434343"/>
                </a:solidFill>
                <a:latin typeface="Proxima Nova"/>
                <a:sym typeface="Proxima Nova"/>
              </a:rPr>
              <a:t>Rehearse</a:t>
            </a:r>
          </a:p>
          <a:p>
            <a:pPr marL="76200" indent="0">
              <a:buClr>
                <a:srgbClr val="434343"/>
              </a:buClr>
              <a:buSzPts val="2400"/>
            </a:pPr>
            <a:endParaRPr lang="en-US" sz="2400" dirty="0">
              <a:solidFill>
                <a:srgbClr val="434343"/>
              </a:solidFill>
              <a:latin typeface="Proxima Nova"/>
              <a:sym typeface="Proxima Nova"/>
            </a:endParaRPr>
          </a:p>
          <a:p>
            <a:pPr indent="-381000">
              <a:buClr>
                <a:srgbClr val="434343"/>
              </a:buClr>
              <a:buSzPts val="2400"/>
              <a:buFont typeface="Proxima Nova"/>
              <a:buChar char="●"/>
            </a:pPr>
            <a:r>
              <a:rPr lang="en-US" sz="2400" dirty="0">
                <a:solidFill>
                  <a:srgbClr val="434343"/>
                </a:solidFill>
                <a:latin typeface="Proxima Nova"/>
                <a:sym typeface="Proxima Nova"/>
              </a:rPr>
              <a:t>Don’t go over your allotted time</a:t>
            </a:r>
          </a:p>
          <a:p>
            <a:pPr indent="-381000">
              <a:buClr>
                <a:srgbClr val="434343"/>
              </a:buClr>
              <a:buSzPts val="2400"/>
              <a:buFont typeface="Proxima Nova"/>
              <a:buChar char="●"/>
            </a:pPr>
            <a:endParaRPr lang="en-US" sz="2400" dirty="0">
              <a:solidFill>
                <a:srgbClr val="434343"/>
              </a:solidFill>
              <a:latin typeface="Proxima Nova"/>
              <a:sym typeface="Proxima Nova"/>
            </a:endParaRPr>
          </a:p>
          <a:p>
            <a:pPr indent="-381000">
              <a:buClr>
                <a:srgbClr val="434343"/>
              </a:buClr>
              <a:buSzPts val="2400"/>
              <a:buFont typeface="Proxima Nova"/>
              <a:buChar char="●"/>
            </a:pPr>
            <a:r>
              <a:rPr lang="en-US" sz="2400" dirty="0">
                <a:solidFill>
                  <a:srgbClr val="434343"/>
                </a:solidFill>
                <a:latin typeface="Proxima Nova"/>
                <a:sym typeface="Proxima Nova"/>
              </a:rPr>
              <a:t>Avoid verbal tics (ums, ahs)</a:t>
            </a:r>
          </a:p>
        </p:txBody>
      </p:sp>
    </p:spTree>
    <p:extLst>
      <p:ext uri="{BB962C8B-B14F-4D97-AF65-F5344CB8AC3E}">
        <p14:creationId xmlns:p14="http://schemas.microsoft.com/office/powerpoint/2010/main" val="8345137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 grpId="0" build="p"/>
      <p:bldP spid="6" grpId="0" build="p"/>
    </p:bldLst>
  </p:timing>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0"/>
        <p:cNvGrpSpPr/>
        <p:nvPr/>
      </p:nvGrpSpPr>
      <p:grpSpPr>
        <a:xfrm>
          <a:off x="0" y="0"/>
          <a:ext cx="0" cy="0"/>
          <a:chOff x="0" y="0"/>
          <a:chExt cx="0" cy="0"/>
        </a:xfrm>
      </p:grpSpPr>
      <p:sp>
        <p:nvSpPr>
          <p:cNvPr id="91" name="Google Shape;91;p17"/>
          <p:cNvSpPr txBox="1">
            <a:spLocks noGrp="1"/>
          </p:cNvSpPr>
          <p:nvPr>
            <p:ph type="title"/>
          </p:nvPr>
        </p:nvSpPr>
        <p:spPr>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700"/>
              <a:buFont typeface="Proxima Nova"/>
              <a:buNone/>
            </a:pPr>
            <a:r>
              <a:rPr lang="en" sz="2800" b="1" i="0" u="none" strike="noStrike" cap="none" dirty="0">
                <a:solidFill>
                  <a:srgbClr val="434343"/>
                </a:solidFill>
                <a:latin typeface="Proxima Nova"/>
                <a:ea typeface="Proxima Nova"/>
                <a:cs typeface="Proxima Nova"/>
                <a:sym typeface="Proxima Nova"/>
              </a:rPr>
              <a:t>Avoid Ambiguity</a:t>
            </a:r>
            <a:endParaRPr dirty="0"/>
          </a:p>
        </p:txBody>
      </p:sp>
      <p:sp>
        <p:nvSpPr>
          <p:cNvPr id="9" name="Shape 84">
            <a:extLst>
              <a:ext uri="{FF2B5EF4-FFF2-40B4-BE49-F238E27FC236}">
                <a16:creationId xmlns:a16="http://schemas.microsoft.com/office/drawing/2014/main" id="{BE7B695E-2F4A-AC4E-98D9-1B979684CE46}"/>
              </a:ext>
            </a:extLst>
          </p:cNvPr>
          <p:cNvSpPr txBox="1">
            <a:spLocks noGrp="1"/>
          </p:cNvSpPr>
          <p:nvPr>
            <p:ph type="body" idx="4294967295"/>
          </p:nvPr>
        </p:nvSpPr>
        <p:spPr>
          <a:xfrm>
            <a:off x="0" y="1304925"/>
            <a:ext cx="4114800" cy="2654300"/>
          </a:xfrm>
          <a:prstGeom prst="rect">
            <a:avLst/>
          </a:prstGeom>
        </p:spPr>
        <p:txBody>
          <a:bodyPr lIns="91425" tIns="91425" rIns="91425" bIns="91425" anchor="t" anchorCtr="0">
            <a:noAutofit/>
          </a:bodyPr>
          <a:lstStyle/>
          <a:p>
            <a:pPr marL="0" indent="0" algn="ctr">
              <a:spcAft>
                <a:spcPts val="0"/>
              </a:spcAft>
              <a:buClr>
                <a:srgbClr val="434343"/>
              </a:buClr>
              <a:buNone/>
            </a:pPr>
            <a:r>
              <a:rPr lang="en-US" sz="2400" dirty="0">
                <a:solidFill>
                  <a:srgbClr val="434343"/>
                </a:solidFill>
                <a:latin typeface="Proxima Nova"/>
                <a:ea typeface="Proxima Nova"/>
                <a:cs typeface="Proxima Nova"/>
                <a:sym typeface="Proxima Nova"/>
              </a:rPr>
              <a:t>Duck or Rabbit?</a:t>
            </a:r>
          </a:p>
        </p:txBody>
      </p:sp>
      <p:pic>
        <p:nvPicPr>
          <p:cNvPr id="11" name="Picture 10" descr="A picture containing animal&#10;&#10;Description generated with very high confidence">
            <a:extLst>
              <a:ext uri="{FF2B5EF4-FFF2-40B4-BE49-F238E27FC236}">
                <a16:creationId xmlns:a16="http://schemas.microsoft.com/office/drawing/2014/main" id="{19565C34-BF80-9943-A1F1-56494C124570}"/>
              </a:ext>
            </a:extLst>
          </p:cNvPr>
          <p:cNvPicPr>
            <a:picLocks noChangeAspect="1"/>
          </p:cNvPicPr>
          <p:nvPr/>
        </p:nvPicPr>
        <p:blipFill>
          <a:blip r:embed="rId3"/>
          <a:stretch>
            <a:fillRect/>
          </a:stretch>
        </p:blipFill>
        <p:spPr>
          <a:xfrm>
            <a:off x="406841" y="2385803"/>
            <a:ext cx="2372868" cy="1600200"/>
          </a:xfrm>
          <a:prstGeom prst="rect">
            <a:avLst/>
          </a:prstGeom>
        </p:spPr>
      </p:pic>
      <p:grpSp>
        <p:nvGrpSpPr>
          <p:cNvPr id="2" name="Group 1">
            <a:extLst>
              <a:ext uri="{FF2B5EF4-FFF2-40B4-BE49-F238E27FC236}">
                <a16:creationId xmlns:a16="http://schemas.microsoft.com/office/drawing/2014/main" id="{24247728-CDF4-AA45-9E02-C3516313E31F}"/>
              </a:ext>
            </a:extLst>
          </p:cNvPr>
          <p:cNvGrpSpPr/>
          <p:nvPr/>
        </p:nvGrpSpPr>
        <p:grpSpPr>
          <a:xfrm>
            <a:off x="3326422" y="1235525"/>
            <a:ext cx="5908991" cy="3326190"/>
            <a:chOff x="3326422" y="1235525"/>
            <a:chExt cx="5908991" cy="3326190"/>
          </a:xfrm>
        </p:grpSpPr>
        <p:pic>
          <p:nvPicPr>
            <p:cNvPr id="6" name="Picture 2" descr="Image result for street sign kendall square cambridge">
              <a:extLst>
                <a:ext uri="{FF2B5EF4-FFF2-40B4-BE49-F238E27FC236}">
                  <a16:creationId xmlns:a16="http://schemas.microsoft.com/office/drawing/2014/main" id="{98B9E2BF-788F-7848-9069-5F41402A1D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31743" y="1818515"/>
              <a:ext cx="4114800" cy="2743200"/>
            </a:xfrm>
            <a:prstGeom prst="rect">
              <a:avLst/>
            </a:prstGeom>
            <a:noFill/>
            <a:extLst>
              <a:ext uri="{909E8E84-426E-40DD-AFC4-6F175D3DCCD1}">
                <a14:hiddenFill xmlns:a14="http://schemas.microsoft.com/office/drawing/2010/main">
                  <a:solidFill>
                    <a:srgbClr val="FFFFFF"/>
                  </a:solidFill>
                </a14:hiddenFill>
              </a:ext>
            </a:extLst>
          </p:spPr>
        </p:pic>
        <p:sp>
          <p:nvSpPr>
            <p:cNvPr id="7" name="Shape 84">
              <a:extLst>
                <a:ext uri="{FF2B5EF4-FFF2-40B4-BE49-F238E27FC236}">
                  <a16:creationId xmlns:a16="http://schemas.microsoft.com/office/drawing/2014/main" id="{84250E36-2FD9-9B4E-8656-EA25E7F478FF}"/>
                </a:ext>
              </a:extLst>
            </p:cNvPr>
            <p:cNvSpPr txBox="1">
              <a:spLocks/>
            </p:cNvSpPr>
            <p:nvPr/>
          </p:nvSpPr>
          <p:spPr>
            <a:xfrm>
              <a:off x="3326422" y="1235525"/>
              <a:ext cx="5908991" cy="2654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28600" algn="l" rtl="0">
                <a:lnSpc>
                  <a:spcPct val="115000"/>
                </a:lnSpc>
                <a:spcBef>
                  <a:spcPts val="0"/>
                </a:spcBef>
                <a:spcAft>
                  <a:spcPts val="0"/>
                </a:spcAft>
                <a:buClr>
                  <a:schemeClr val="lt2"/>
                </a:buClr>
                <a:buSzPts val="1800"/>
                <a:buFont typeface="Arial"/>
                <a:buNone/>
                <a:defRPr sz="1800" b="0" i="0" u="none" strike="noStrike" cap="none">
                  <a:solidFill>
                    <a:schemeClr val="lt2"/>
                  </a:solidFill>
                  <a:latin typeface="Arial"/>
                  <a:ea typeface="Arial"/>
                  <a:cs typeface="Arial"/>
                  <a:sym typeface="Arial"/>
                </a:defRPr>
              </a:lvl1pPr>
              <a:lvl2pPr marL="914400" marR="0" lvl="1" indent="-228600" algn="l" rtl="0">
                <a:lnSpc>
                  <a:spcPct val="115000"/>
                </a:lnSpc>
                <a:spcBef>
                  <a:spcPts val="1600"/>
                </a:spcBef>
                <a:spcAft>
                  <a:spcPts val="0"/>
                </a:spcAft>
                <a:buClr>
                  <a:schemeClr val="lt2"/>
                </a:buClr>
                <a:buSzPts val="1400"/>
                <a:buFont typeface="Arial"/>
                <a:buNone/>
                <a:defRPr sz="1400" b="0" i="0" u="none" strike="noStrike" cap="none">
                  <a:solidFill>
                    <a:schemeClr val="lt2"/>
                  </a:solidFill>
                  <a:latin typeface="Arial"/>
                  <a:ea typeface="Arial"/>
                  <a:cs typeface="Arial"/>
                  <a:sym typeface="Arial"/>
                </a:defRPr>
              </a:lvl2pPr>
              <a:lvl3pPr marL="1371600" marR="0" lvl="2" indent="-228600" algn="l" rtl="0">
                <a:lnSpc>
                  <a:spcPct val="115000"/>
                </a:lnSpc>
                <a:spcBef>
                  <a:spcPts val="1600"/>
                </a:spcBef>
                <a:spcAft>
                  <a:spcPts val="0"/>
                </a:spcAft>
                <a:buClr>
                  <a:schemeClr val="lt2"/>
                </a:buClr>
                <a:buSzPts val="1400"/>
                <a:buFont typeface="Arial"/>
                <a:buNone/>
                <a:defRPr sz="1400" b="0" i="0" u="none" strike="noStrike" cap="none">
                  <a:solidFill>
                    <a:schemeClr val="lt2"/>
                  </a:solidFill>
                  <a:latin typeface="Arial"/>
                  <a:ea typeface="Arial"/>
                  <a:cs typeface="Arial"/>
                  <a:sym typeface="Arial"/>
                </a:defRPr>
              </a:lvl3pPr>
              <a:lvl4pPr marL="1828800" marR="0" lvl="3" indent="-228600" algn="l" rtl="0">
                <a:lnSpc>
                  <a:spcPct val="115000"/>
                </a:lnSpc>
                <a:spcBef>
                  <a:spcPts val="1600"/>
                </a:spcBef>
                <a:spcAft>
                  <a:spcPts val="0"/>
                </a:spcAft>
                <a:buClr>
                  <a:schemeClr val="lt2"/>
                </a:buClr>
                <a:buSzPts val="1400"/>
                <a:buFont typeface="Arial"/>
                <a:buNone/>
                <a:defRPr sz="1400" b="0" i="0" u="none" strike="noStrike" cap="none">
                  <a:solidFill>
                    <a:schemeClr val="lt2"/>
                  </a:solidFill>
                  <a:latin typeface="Arial"/>
                  <a:ea typeface="Arial"/>
                  <a:cs typeface="Arial"/>
                  <a:sym typeface="Arial"/>
                </a:defRPr>
              </a:lvl4pPr>
              <a:lvl5pPr marL="2286000" marR="0" lvl="4" indent="-228600" algn="l" rtl="0">
                <a:lnSpc>
                  <a:spcPct val="115000"/>
                </a:lnSpc>
                <a:spcBef>
                  <a:spcPts val="1600"/>
                </a:spcBef>
                <a:spcAft>
                  <a:spcPts val="0"/>
                </a:spcAft>
                <a:buClr>
                  <a:schemeClr val="lt2"/>
                </a:buClr>
                <a:buSzPts val="1400"/>
                <a:buFont typeface="Arial"/>
                <a:buNone/>
                <a:defRPr sz="1400" b="0" i="0" u="none" strike="noStrike" cap="none">
                  <a:solidFill>
                    <a:schemeClr val="lt2"/>
                  </a:solidFill>
                  <a:latin typeface="Arial"/>
                  <a:ea typeface="Arial"/>
                  <a:cs typeface="Arial"/>
                  <a:sym typeface="Arial"/>
                </a:defRPr>
              </a:lvl5pPr>
              <a:lvl6pPr marL="2743200" marR="0" lvl="5" indent="-228600" algn="l" rtl="0">
                <a:lnSpc>
                  <a:spcPct val="115000"/>
                </a:lnSpc>
                <a:spcBef>
                  <a:spcPts val="1600"/>
                </a:spcBef>
                <a:spcAft>
                  <a:spcPts val="0"/>
                </a:spcAft>
                <a:buClr>
                  <a:schemeClr val="lt2"/>
                </a:buClr>
                <a:buSzPts val="1400"/>
                <a:buFont typeface="Arial"/>
                <a:buNone/>
                <a:defRPr sz="1400" b="0" i="0" u="none" strike="noStrike" cap="none">
                  <a:solidFill>
                    <a:schemeClr val="lt2"/>
                  </a:solidFill>
                  <a:latin typeface="Arial"/>
                  <a:ea typeface="Arial"/>
                  <a:cs typeface="Arial"/>
                  <a:sym typeface="Arial"/>
                </a:defRPr>
              </a:lvl6pPr>
              <a:lvl7pPr marL="3200400" marR="0" lvl="6" indent="-228600" algn="l" rtl="0">
                <a:lnSpc>
                  <a:spcPct val="115000"/>
                </a:lnSpc>
                <a:spcBef>
                  <a:spcPts val="1600"/>
                </a:spcBef>
                <a:spcAft>
                  <a:spcPts val="0"/>
                </a:spcAft>
                <a:buClr>
                  <a:schemeClr val="lt2"/>
                </a:buClr>
                <a:buSzPts val="1400"/>
                <a:buFont typeface="Arial"/>
                <a:buNone/>
                <a:defRPr sz="1400" b="0" i="0" u="none" strike="noStrike" cap="none">
                  <a:solidFill>
                    <a:schemeClr val="lt2"/>
                  </a:solidFill>
                  <a:latin typeface="Arial"/>
                  <a:ea typeface="Arial"/>
                  <a:cs typeface="Arial"/>
                  <a:sym typeface="Arial"/>
                </a:defRPr>
              </a:lvl7pPr>
              <a:lvl8pPr marL="3657600" marR="0" lvl="7" indent="-228600" algn="l" rtl="0">
                <a:lnSpc>
                  <a:spcPct val="115000"/>
                </a:lnSpc>
                <a:spcBef>
                  <a:spcPts val="1600"/>
                </a:spcBef>
                <a:spcAft>
                  <a:spcPts val="0"/>
                </a:spcAft>
                <a:buClr>
                  <a:schemeClr val="lt2"/>
                </a:buClr>
                <a:buSzPts val="1400"/>
                <a:buFont typeface="Arial"/>
                <a:buNone/>
                <a:defRPr sz="1400" b="0" i="0" u="none" strike="noStrike" cap="none">
                  <a:solidFill>
                    <a:schemeClr val="lt2"/>
                  </a:solidFill>
                  <a:latin typeface="Arial"/>
                  <a:ea typeface="Arial"/>
                  <a:cs typeface="Arial"/>
                  <a:sym typeface="Arial"/>
                </a:defRPr>
              </a:lvl8pPr>
              <a:lvl9pPr marL="4114800" marR="0" lvl="8" indent="-228600" algn="l" rtl="0">
                <a:lnSpc>
                  <a:spcPct val="115000"/>
                </a:lnSpc>
                <a:spcBef>
                  <a:spcPts val="1600"/>
                </a:spcBef>
                <a:spcAft>
                  <a:spcPts val="1600"/>
                </a:spcAft>
                <a:buClr>
                  <a:schemeClr val="lt2"/>
                </a:buClr>
                <a:buSzPts val="1400"/>
                <a:buFont typeface="Arial"/>
                <a:buNone/>
                <a:defRPr sz="1400" b="0" i="0" u="none" strike="noStrike" cap="none">
                  <a:solidFill>
                    <a:schemeClr val="lt2"/>
                  </a:solidFill>
                  <a:latin typeface="Arial"/>
                  <a:ea typeface="Arial"/>
                  <a:cs typeface="Arial"/>
                  <a:sym typeface="Arial"/>
                </a:defRPr>
              </a:lvl9pPr>
            </a:lstStyle>
            <a:p>
              <a:pPr marL="76200" algn="ctr">
                <a:buClr>
                  <a:srgbClr val="434343"/>
                </a:buClr>
              </a:pPr>
              <a:r>
                <a:rPr lang="en-US" sz="2400" dirty="0">
                  <a:solidFill>
                    <a:srgbClr val="434343"/>
                  </a:solidFill>
                  <a:latin typeface="Proxima Nova"/>
                  <a:ea typeface="Proxima Nova"/>
                  <a:cs typeface="Proxima Nova"/>
                  <a:sym typeface="Proxima Nova"/>
                </a:rPr>
                <a:t>Which way to Kendall Sq.?</a:t>
              </a:r>
            </a:p>
          </p:txBody>
        </p:sp>
      </p:grpSp>
    </p:spTree>
    <p:extLst>
      <p:ext uri="{BB962C8B-B14F-4D97-AF65-F5344CB8AC3E}">
        <p14:creationId xmlns:p14="http://schemas.microsoft.com/office/powerpoint/2010/main" val="418421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0"/>
        <p:cNvGrpSpPr/>
        <p:nvPr/>
      </p:nvGrpSpPr>
      <p:grpSpPr>
        <a:xfrm>
          <a:off x="0" y="0"/>
          <a:ext cx="0" cy="0"/>
          <a:chOff x="0" y="0"/>
          <a:chExt cx="0" cy="0"/>
        </a:xfrm>
      </p:grpSpPr>
      <p:pic>
        <p:nvPicPr>
          <p:cNvPr id="7" name="Picture 6">
            <a:extLst>
              <a:ext uri="{FF2B5EF4-FFF2-40B4-BE49-F238E27FC236}">
                <a16:creationId xmlns:a16="http://schemas.microsoft.com/office/drawing/2014/main" id="{E413E5EB-D930-9C4D-BE2E-82874EB1713B}"/>
              </a:ext>
            </a:extLst>
          </p:cNvPr>
          <p:cNvPicPr>
            <a:picLocks noChangeAspect="1"/>
          </p:cNvPicPr>
          <p:nvPr/>
        </p:nvPicPr>
        <p:blipFill>
          <a:blip r:embed="rId3">
            <a:extLst>
              <a:ext uri="{BEBA8EAE-BF5A-486C-A8C5-ECC9F3942E4B}">
                <a14:imgProps xmlns:a14="http://schemas.microsoft.com/office/drawing/2010/main">
                  <a14:imgLayer>
                    <a14:imgEffect>
                      <a14:saturation sat="0"/>
                    </a14:imgEffect>
                  </a14:imgLayer>
                </a14:imgProps>
              </a:ext>
            </a:extLst>
          </a:blip>
          <a:stretch>
            <a:fillRect/>
          </a:stretch>
        </p:blipFill>
        <p:spPr>
          <a:xfrm>
            <a:off x="0" y="0"/>
            <a:ext cx="9281651" cy="5394960"/>
          </a:xfrm>
          <a:prstGeom prst="rect">
            <a:avLst/>
          </a:prstGeom>
        </p:spPr>
      </p:pic>
      <p:pic>
        <p:nvPicPr>
          <p:cNvPr id="93" name="Google Shape;93;p17" descr="metis-mini.png"/>
          <p:cNvPicPr preferRelativeResize="0"/>
          <p:nvPr/>
        </p:nvPicPr>
        <p:blipFill rotWithShape="1">
          <a:blip r:embed="rId4">
            <a:alphaModFix amt="25000"/>
          </a:blip>
          <a:srcRect/>
          <a:stretch/>
        </p:blipFill>
        <p:spPr>
          <a:xfrm>
            <a:off x="8512774" y="380998"/>
            <a:ext cx="326424" cy="384999"/>
          </a:xfrm>
          <a:prstGeom prst="rect">
            <a:avLst/>
          </a:prstGeom>
          <a:noFill/>
          <a:ln>
            <a:noFill/>
          </a:ln>
        </p:spPr>
      </p:pic>
      <p:sp>
        <p:nvSpPr>
          <p:cNvPr id="12" name="Google Shape;92;p17">
            <a:extLst>
              <a:ext uri="{FF2B5EF4-FFF2-40B4-BE49-F238E27FC236}">
                <a16:creationId xmlns:a16="http://schemas.microsoft.com/office/drawing/2014/main" id="{FF6A969B-36C0-2B44-A188-2B7B30BD050E}"/>
              </a:ext>
            </a:extLst>
          </p:cNvPr>
          <p:cNvSpPr txBox="1">
            <a:spLocks/>
          </p:cNvSpPr>
          <p:nvPr/>
        </p:nvSpPr>
        <p:spPr>
          <a:xfrm>
            <a:off x="2947" y="2028708"/>
            <a:ext cx="9204078" cy="1114550"/>
          </a:xfrm>
          <a:prstGeom prst="rect">
            <a:avLst/>
          </a:prstGeom>
          <a:solidFill>
            <a:srgbClr val="212121">
              <a:alpha val="74118"/>
            </a:srgbClr>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28600" algn="l" rtl="0">
              <a:lnSpc>
                <a:spcPct val="115000"/>
              </a:lnSpc>
              <a:spcBef>
                <a:spcPts val="0"/>
              </a:spcBef>
              <a:spcAft>
                <a:spcPts val="0"/>
              </a:spcAft>
              <a:buClr>
                <a:schemeClr val="lt2"/>
              </a:buClr>
              <a:buSzPts val="1800"/>
              <a:buFont typeface="Arial"/>
              <a:buNone/>
              <a:defRPr sz="1800" b="0" i="0" u="none" strike="noStrike" cap="none">
                <a:solidFill>
                  <a:schemeClr val="lt2"/>
                </a:solidFill>
                <a:latin typeface="Arial"/>
                <a:ea typeface="Arial"/>
                <a:cs typeface="Arial"/>
                <a:sym typeface="Arial"/>
              </a:defRPr>
            </a:lvl1pPr>
            <a:lvl2pPr marL="914400" marR="0" lvl="1" indent="-228600" algn="l" rtl="0">
              <a:lnSpc>
                <a:spcPct val="115000"/>
              </a:lnSpc>
              <a:spcBef>
                <a:spcPts val="1600"/>
              </a:spcBef>
              <a:spcAft>
                <a:spcPts val="0"/>
              </a:spcAft>
              <a:buClr>
                <a:schemeClr val="lt2"/>
              </a:buClr>
              <a:buSzPts val="1400"/>
              <a:buFont typeface="Arial"/>
              <a:buNone/>
              <a:defRPr sz="1400" b="0" i="0" u="none" strike="noStrike" cap="none">
                <a:solidFill>
                  <a:schemeClr val="lt2"/>
                </a:solidFill>
                <a:latin typeface="Arial"/>
                <a:ea typeface="Arial"/>
                <a:cs typeface="Arial"/>
                <a:sym typeface="Arial"/>
              </a:defRPr>
            </a:lvl2pPr>
            <a:lvl3pPr marL="1371600" marR="0" lvl="2" indent="-228600" algn="l" rtl="0">
              <a:lnSpc>
                <a:spcPct val="115000"/>
              </a:lnSpc>
              <a:spcBef>
                <a:spcPts val="1600"/>
              </a:spcBef>
              <a:spcAft>
                <a:spcPts val="0"/>
              </a:spcAft>
              <a:buClr>
                <a:schemeClr val="lt2"/>
              </a:buClr>
              <a:buSzPts val="1400"/>
              <a:buFont typeface="Arial"/>
              <a:buNone/>
              <a:defRPr sz="1400" b="0" i="0" u="none" strike="noStrike" cap="none">
                <a:solidFill>
                  <a:schemeClr val="lt2"/>
                </a:solidFill>
                <a:latin typeface="Arial"/>
                <a:ea typeface="Arial"/>
                <a:cs typeface="Arial"/>
                <a:sym typeface="Arial"/>
              </a:defRPr>
            </a:lvl3pPr>
            <a:lvl4pPr marL="1828800" marR="0" lvl="3" indent="-228600" algn="l" rtl="0">
              <a:lnSpc>
                <a:spcPct val="115000"/>
              </a:lnSpc>
              <a:spcBef>
                <a:spcPts val="1600"/>
              </a:spcBef>
              <a:spcAft>
                <a:spcPts val="0"/>
              </a:spcAft>
              <a:buClr>
                <a:schemeClr val="lt2"/>
              </a:buClr>
              <a:buSzPts val="1400"/>
              <a:buFont typeface="Arial"/>
              <a:buNone/>
              <a:defRPr sz="1400" b="0" i="0" u="none" strike="noStrike" cap="none">
                <a:solidFill>
                  <a:schemeClr val="lt2"/>
                </a:solidFill>
                <a:latin typeface="Arial"/>
                <a:ea typeface="Arial"/>
                <a:cs typeface="Arial"/>
                <a:sym typeface="Arial"/>
              </a:defRPr>
            </a:lvl4pPr>
            <a:lvl5pPr marL="2286000" marR="0" lvl="4" indent="-228600" algn="l" rtl="0">
              <a:lnSpc>
                <a:spcPct val="115000"/>
              </a:lnSpc>
              <a:spcBef>
                <a:spcPts val="1600"/>
              </a:spcBef>
              <a:spcAft>
                <a:spcPts val="0"/>
              </a:spcAft>
              <a:buClr>
                <a:schemeClr val="lt2"/>
              </a:buClr>
              <a:buSzPts val="1400"/>
              <a:buFont typeface="Arial"/>
              <a:buNone/>
              <a:defRPr sz="1400" b="0" i="0" u="none" strike="noStrike" cap="none">
                <a:solidFill>
                  <a:schemeClr val="lt2"/>
                </a:solidFill>
                <a:latin typeface="Arial"/>
                <a:ea typeface="Arial"/>
                <a:cs typeface="Arial"/>
                <a:sym typeface="Arial"/>
              </a:defRPr>
            </a:lvl5pPr>
            <a:lvl6pPr marL="2743200" marR="0" lvl="5" indent="-228600" algn="l" rtl="0">
              <a:lnSpc>
                <a:spcPct val="115000"/>
              </a:lnSpc>
              <a:spcBef>
                <a:spcPts val="1600"/>
              </a:spcBef>
              <a:spcAft>
                <a:spcPts val="0"/>
              </a:spcAft>
              <a:buClr>
                <a:schemeClr val="lt2"/>
              </a:buClr>
              <a:buSzPts val="1400"/>
              <a:buFont typeface="Arial"/>
              <a:buNone/>
              <a:defRPr sz="1400" b="0" i="0" u="none" strike="noStrike" cap="none">
                <a:solidFill>
                  <a:schemeClr val="lt2"/>
                </a:solidFill>
                <a:latin typeface="Arial"/>
                <a:ea typeface="Arial"/>
                <a:cs typeface="Arial"/>
                <a:sym typeface="Arial"/>
              </a:defRPr>
            </a:lvl6pPr>
            <a:lvl7pPr marL="3200400" marR="0" lvl="6" indent="-228600" algn="l" rtl="0">
              <a:lnSpc>
                <a:spcPct val="115000"/>
              </a:lnSpc>
              <a:spcBef>
                <a:spcPts val="1600"/>
              </a:spcBef>
              <a:spcAft>
                <a:spcPts val="0"/>
              </a:spcAft>
              <a:buClr>
                <a:schemeClr val="lt2"/>
              </a:buClr>
              <a:buSzPts val="1400"/>
              <a:buFont typeface="Arial"/>
              <a:buNone/>
              <a:defRPr sz="1400" b="0" i="0" u="none" strike="noStrike" cap="none">
                <a:solidFill>
                  <a:schemeClr val="lt2"/>
                </a:solidFill>
                <a:latin typeface="Arial"/>
                <a:ea typeface="Arial"/>
                <a:cs typeface="Arial"/>
                <a:sym typeface="Arial"/>
              </a:defRPr>
            </a:lvl7pPr>
            <a:lvl8pPr marL="3657600" marR="0" lvl="7" indent="-228600" algn="l" rtl="0">
              <a:lnSpc>
                <a:spcPct val="115000"/>
              </a:lnSpc>
              <a:spcBef>
                <a:spcPts val="1600"/>
              </a:spcBef>
              <a:spcAft>
                <a:spcPts val="0"/>
              </a:spcAft>
              <a:buClr>
                <a:schemeClr val="lt2"/>
              </a:buClr>
              <a:buSzPts val="1400"/>
              <a:buFont typeface="Arial"/>
              <a:buNone/>
              <a:defRPr sz="1400" b="0" i="0" u="none" strike="noStrike" cap="none">
                <a:solidFill>
                  <a:schemeClr val="lt2"/>
                </a:solidFill>
                <a:latin typeface="Arial"/>
                <a:ea typeface="Arial"/>
                <a:cs typeface="Arial"/>
                <a:sym typeface="Arial"/>
              </a:defRPr>
            </a:lvl8pPr>
            <a:lvl9pPr marL="4114800" marR="0" lvl="8" indent="-228600" algn="l" rtl="0">
              <a:lnSpc>
                <a:spcPct val="115000"/>
              </a:lnSpc>
              <a:spcBef>
                <a:spcPts val="1600"/>
              </a:spcBef>
              <a:spcAft>
                <a:spcPts val="1600"/>
              </a:spcAft>
              <a:buClr>
                <a:schemeClr val="lt2"/>
              </a:buClr>
              <a:buSzPts val="1400"/>
              <a:buFont typeface="Arial"/>
              <a:buNone/>
              <a:defRPr sz="1400" b="0" i="0" u="none" strike="noStrike" cap="none">
                <a:solidFill>
                  <a:schemeClr val="lt2"/>
                </a:solidFill>
                <a:latin typeface="Arial"/>
                <a:ea typeface="Arial"/>
                <a:cs typeface="Arial"/>
                <a:sym typeface="Arial"/>
              </a:defRPr>
            </a:lvl9pPr>
          </a:lstStyle>
          <a:p>
            <a:pPr marL="76200" indent="0" algn="ctr">
              <a:buClr>
                <a:srgbClr val="434343"/>
              </a:buClr>
              <a:buSzPts val="2400"/>
            </a:pPr>
            <a:r>
              <a:rPr lang="en-US" sz="4400" dirty="0">
                <a:solidFill>
                  <a:schemeClr val="bg1"/>
                </a:solidFill>
                <a:latin typeface="Proxima Nova"/>
                <a:ea typeface="Proxima Nova"/>
                <a:cs typeface="Proxima Nova"/>
                <a:sym typeface="Proxima Nova"/>
              </a:rPr>
              <a:t>Keep it positive</a:t>
            </a:r>
            <a:endParaRPr lang="en-US" sz="4400" dirty="0">
              <a:solidFill>
                <a:schemeClr val="bg1"/>
              </a:solidFill>
              <a:latin typeface="Proxima Nova"/>
              <a:sym typeface="Proxima Nova"/>
            </a:endParaRPr>
          </a:p>
        </p:txBody>
      </p:sp>
      <p:sp>
        <p:nvSpPr>
          <p:cNvPr id="4" name="Title 3">
            <a:extLst>
              <a:ext uri="{FF2B5EF4-FFF2-40B4-BE49-F238E27FC236}">
                <a16:creationId xmlns:a16="http://schemas.microsoft.com/office/drawing/2014/main" id="{A383D5EB-D6BA-E945-BBED-E97EA58EEA98}"/>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64692782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0"/>
        <p:cNvGrpSpPr/>
        <p:nvPr/>
      </p:nvGrpSpPr>
      <p:grpSpPr>
        <a:xfrm>
          <a:off x="0" y="0"/>
          <a:ext cx="0" cy="0"/>
          <a:chOff x="0" y="0"/>
          <a:chExt cx="0" cy="0"/>
        </a:xfrm>
      </p:grpSpPr>
      <p:sp>
        <p:nvSpPr>
          <p:cNvPr id="91" name="Google Shape;91;p17"/>
          <p:cNvSpPr txBox="1">
            <a:spLocks noGrp="1"/>
          </p:cNvSpPr>
          <p:nvPr>
            <p:ph type="title"/>
          </p:nvPr>
        </p:nvSpPr>
        <p:spPr>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700"/>
              <a:buFont typeface="Proxima Nova"/>
              <a:buNone/>
            </a:pPr>
            <a:r>
              <a:rPr lang="en" sz="2800" b="1" i="0" u="none" strike="noStrike" cap="none" dirty="0">
                <a:solidFill>
                  <a:srgbClr val="434343"/>
                </a:solidFill>
                <a:latin typeface="Proxima Nova"/>
                <a:ea typeface="Proxima Nova"/>
                <a:cs typeface="Proxima Nova"/>
                <a:sym typeface="Proxima Nova"/>
              </a:rPr>
              <a:t>Storytelling</a:t>
            </a:r>
            <a:endParaRPr dirty="0"/>
          </a:p>
        </p:txBody>
      </p:sp>
      <p:sp>
        <p:nvSpPr>
          <p:cNvPr id="92" name="Google Shape;92;p17"/>
          <p:cNvSpPr txBox="1">
            <a:spLocks noGrp="1"/>
          </p:cNvSpPr>
          <p:nvPr>
            <p:ph idx="1"/>
          </p:nvPr>
        </p:nvSpPr>
        <p:spPr>
          <a:prstGeom prst="rect">
            <a:avLst/>
          </a:prstGeom>
          <a:noFill/>
          <a:ln>
            <a:noFill/>
          </a:ln>
        </p:spPr>
        <p:txBody>
          <a:bodyPr spcFirstLastPara="1" wrap="square" lIns="91425" tIns="91425" rIns="91425" bIns="91425" anchor="t" anchorCtr="0">
            <a:noAutofit/>
          </a:bodyPr>
          <a:lstStyle/>
          <a:p>
            <a:pPr lvl="0" indent="-381000">
              <a:buClr>
                <a:srgbClr val="434343"/>
              </a:buClr>
              <a:buSzPts val="2400"/>
              <a:buFont typeface="Proxima Nova"/>
              <a:buChar char="●"/>
            </a:pPr>
            <a:r>
              <a:rPr lang="en-US" sz="2400" dirty="0">
                <a:solidFill>
                  <a:srgbClr val="434343"/>
                </a:solidFill>
                <a:latin typeface="Proxima Nova"/>
                <a:ea typeface="Proxima Nova"/>
                <a:cs typeface="Proxima Nova"/>
                <a:sym typeface="Proxima Nova"/>
              </a:rPr>
              <a:t>Have 1 story (1-3 takeaways)</a:t>
            </a:r>
          </a:p>
          <a:p>
            <a:pPr lvl="0" indent="-381000">
              <a:buClr>
                <a:srgbClr val="434343"/>
              </a:buClr>
              <a:buSzPts val="2400"/>
              <a:buFont typeface="Proxima Nova"/>
              <a:buChar char="●"/>
            </a:pPr>
            <a:endParaRPr lang="en-US" sz="2400" dirty="0">
              <a:solidFill>
                <a:srgbClr val="434343"/>
              </a:solidFill>
              <a:latin typeface="Proxima Nova"/>
              <a:ea typeface="Proxima Nova"/>
              <a:cs typeface="Proxima Nova"/>
              <a:sym typeface="Proxima Nova"/>
            </a:endParaRPr>
          </a:p>
          <a:p>
            <a:pPr lvl="0" indent="-381000">
              <a:buClr>
                <a:srgbClr val="434343"/>
              </a:buClr>
              <a:buSzPts val="2400"/>
              <a:buFont typeface="Proxima Nova"/>
              <a:buChar char="●"/>
            </a:pPr>
            <a:r>
              <a:rPr lang="en-US" sz="2400" dirty="0">
                <a:solidFill>
                  <a:srgbClr val="434343"/>
                </a:solidFill>
              </a:rPr>
              <a:t>Assume you are pitching your project to us</a:t>
            </a:r>
          </a:p>
          <a:p>
            <a:pPr lvl="0" indent="-381000">
              <a:buClr>
                <a:srgbClr val="434343"/>
              </a:buClr>
              <a:buSzPts val="2400"/>
              <a:buFont typeface="Proxima Nova"/>
              <a:buChar char="●"/>
            </a:pPr>
            <a:endParaRPr lang="en-US" sz="2400" dirty="0">
              <a:solidFill>
                <a:srgbClr val="434343"/>
              </a:solidFill>
            </a:endParaRPr>
          </a:p>
          <a:p>
            <a:pPr lvl="0" indent="-381000">
              <a:buClr>
                <a:srgbClr val="434343"/>
              </a:buClr>
              <a:buSzPts val="2400"/>
              <a:buFont typeface="Proxima Nova"/>
              <a:buChar char="●"/>
            </a:pPr>
            <a:r>
              <a:rPr lang="en-US" sz="2400" dirty="0">
                <a:solidFill>
                  <a:srgbClr val="434343"/>
                </a:solidFill>
              </a:rPr>
              <a:t>We do not need all the details</a:t>
            </a:r>
          </a:p>
          <a:p>
            <a:pPr marL="76200" lvl="0" indent="0">
              <a:buClr>
                <a:srgbClr val="434343"/>
              </a:buClr>
              <a:buSzPts val="2400"/>
            </a:pPr>
            <a:endParaRPr lang="en-US" sz="2400" dirty="0">
              <a:solidFill>
                <a:srgbClr val="434343"/>
              </a:solidFill>
              <a:latin typeface="Proxima Nova"/>
              <a:sym typeface="Proxima Nova"/>
            </a:endParaRPr>
          </a:p>
        </p:txBody>
      </p:sp>
    </p:spTree>
    <p:extLst>
      <p:ext uri="{BB962C8B-B14F-4D97-AF65-F5344CB8AC3E}">
        <p14:creationId xmlns:p14="http://schemas.microsoft.com/office/powerpoint/2010/main" val="10859757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 grpId="0" build="p"/>
    </p:bldLst>
  </p:timing>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0"/>
        <p:cNvGrpSpPr/>
        <p:nvPr/>
      </p:nvGrpSpPr>
      <p:grpSpPr>
        <a:xfrm>
          <a:off x="0" y="0"/>
          <a:ext cx="0" cy="0"/>
          <a:chOff x="0" y="0"/>
          <a:chExt cx="0" cy="0"/>
        </a:xfrm>
      </p:grpSpPr>
      <p:sp>
        <p:nvSpPr>
          <p:cNvPr id="91" name="Google Shape;91;p17"/>
          <p:cNvSpPr txBox="1">
            <a:spLocks noGrp="1"/>
          </p:cNvSpPr>
          <p:nvPr>
            <p:ph type="title"/>
          </p:nvPr>
        </p:nvSpPr>
        <p:spPr>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700"/>
              <a:buFont typeface="Proxima Nova"/>
              <a:buNone/>
            </a:pPr>
            <a:r>
              <a:rPr lang="en" b="1" dirty="0">
                <a:solidFill>
                  <a:srgbClr val="434343"/>
                </a:solidFill>
                <a:latin typeface="Proxima Nova"/>
                <a:sym typeface="Proxima Nova"/>
              </a:rPr>
              <a:t>Motivation</a:t>
            </a:r>
            <a:endParaRPr dirty="0"/>
          </a:p>
        </p:txBody>
      </p:sp>
      <p:sp>
        <p:nvSpPr>
          <p:cNvPr id="92" name="Google Shape;92;p17"/>
          <p:cNvSpPr txBox="1">
            <a:spLocks noGrp="1"/>
          </p:cNvSpPr>
          <p:nvPr>
            <p:ph idx="1"/>
          </p:nvPr>
        </p:nvSpPr>
        <p:spPr>
          <a:prstGeom prst="rect">
            <a:avLst/>
          </a:prstGeom>
          <a:noFill/>
          <a:ln>
            <a:noFill/>
          </a:ln>
        </p:spPr>
        <p:txBody>
          <a:bodyPr spcFirstLastPara="1" wrap="square" lIns="91425" tIns="91425" rIns="91425" bIns="91425" anchor="t" anchorCtr="0">
            <a:noAutofit/>
          </a:bodyPr>
          <a:lstStyle/>
          <a:p>
            <a:pPr marL="76200" lvl="0" indent="0">
              <a:buClr>
                <a:srgbClr val="434343"/>
              </a:buClr>
              <a:buSzPts val="2400"/>
              <a:buNone/>
            </a:pPr>
            <a:r>
              <a:rPr lang="en-US" sz="2800" b="1" dirty="0">
                <a:solidFill>
                  <a:srgbClr val="434343"/>
                </a:solidFill>
                <a:latin typeface="Proxima Nova"/>
                <a:ea typeface="Proxima Nova"/>
                <a:cs typeface="Proxima Nova"/>
                <a:sym typeface="Proxima Nova"/>
                <a:hlinkClick r:id="rId3"/>
              </a:rPr>
              <a:t>The best stats you’ve ever seen</a:t>
            </a:r>
            <a:r>
              <a:rPr lang="en-US" sz="2800" b="1" dirty="0">
                <a:solidFill>
                  <a:srgbClr val="434343"/>
                </a:solidFill>
                <a:latin typeface="Proxima Nova"/>
                <a:ea typeface="Proxima Nova"/>
                <a:cs typeface="Proxima Nova"/>
                <a:sym typeface="Proxima Nova"/>
              </a:rPr>
              <a:t> (20 mins)</a:t>
            </a:r>
          </a:p>
          <a:p>
            <a:pPr marL="76200" lvl="0" indent="0">
              <a:buClr>
                <a:srgbClr val="434343"/>
              </a:buClr>
              <a:buSzPts val="2400"/>
              <a:buNone/>
            </a:pPr>
            <a:r>
              <a:rPr lang="en-US" sz="2800" dirty="0">
                <a:solidFill>
                  <a:srgbClr val="434343"/>
                </a:solidFill>
                <a:latin typeface="Proxima Nova"/>
                <a:ea typeface="Proxima Nova"/>
                <a:cs typeface="Proxima Nova"/>
                <a:sym typeface="Proxima Nova"/>
              </a:rPr>
              <a:t>Hans </a:t>
            </a:r>
            <a:r>
              <a:rPr lang="en-US" sz="2800" dirty="0" err="1">
                <a:solidFill>
                  <a:srgbClr val="434343"/>
                </a:solidFill>
                <a:latin typeface="Proxima Nova"/>
                <a:ea typeface="Proxima Nova"/>
                <a:cs typeface="Proxima Nova"/>
                <a:sym typeface="Proxima Nova"/>
              </a:rPr>
              <a:t>Rosling</a:t>
            </a:r>
            <a:endParaRPr lang="en-US" sz="2400" dirty="0">
              <a:solidFill>
                <a:srgbClr val="434343"/>
              </a:solidFill>
              <a:latin typeface="Proxima Nova"/>
              <a:sym typeface="Proxima Nova"/>
            </a:endParaRPr>
          </a:p>
        </p:txBody>
      </p:sp>
    </p:spTree>
    <p:extLst>
      <p:ext uri="{BB962C8B-B14F-4D97-AF65-F5344CB8AC3E}">
        <p14:creationId xmlns:p14="http://schemas.microsoft.com/office/powerpoint/2010/main" val="267154894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3A9ED9"/>
        </a:solidFill>
        <a:effectLst/>
      </p:bgPr>
    </p:bg>
    <p:spTree>
      <p:nvGrpSpPr>
        <p:cNvPr id="1" name="Shape 133"/>
        <p:cNvGrpSpPr/>
        <p:nvPr/>
      </p:nvGrpSpPr>
      <p:grpSpPr>
        <a:xfrm>
          <a:off x="0" y="0"/>
          <a:ext cx="0" cy="0"/>
          <a:chOff x="0" y="0"/>
          <a:chExt cx="0" cy="0"/>
        </a:xfrm>
      </p:grpSpPr>
      <p:pic>
        <p:nvPicPr>
          <p:cNvPr id="134" name="Google Shape;134;p22" descr="METIS-BLACK.png"/>
          <p:cNvPicPr preferRelativeResize="0"/>
          <p:nvPr/>
        </p:nvPicPr>
        <p:blipFill rotWithShape="1">
          <a:blip r:embed="rId3">
            <a:alphaModFix amt="5000"/>
          </a:blip>
          <a:srcRect/>
          <a:stretch/>
        </p:blipFill>
        <p:spPr>
          <a:xfrm>
            <a:off x="2539558" y="0"/>
            <a:ext cx="4064879" cy="5143499"/>
          </a:xfrm>
          <a:prstGeom prst="rect">
            <a:avLst/>
          </a:prstGeom>
          <a:noFill/>
          <a:ln>
            <a:noFill/>
          </a:ln>
        </p:spPr>
      </p:pic>
      <p:sp>
        <p:nvSpPr>
          <p:cNvPr id="135" name="Google Shape;135;p22"/>
          <p:cNvSpPr txBox="1">
            <a:spLocks noGrp="1"/>
          </p:cNvSpPr>
          <p:nvPr>
            <p:ph type="ctrTitle"/>
          </p:nvPr>
        </p:nvSpPr>
        <p:spPr>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dk1"/>
              </a:buClr>
              <a:buSzPts val="1500"/>
              <a:buFont typeface="Proxima Nova"/>
              <a:buNone/>
            </a:pPr>
            <a:r>
              <a:rPr lang="en" sz="6000" b="1" i="0" u="none" strike="noStrike" cap="none" dirty="0">
                <a:latin typeface="Proxima Nova"/>
                <a:ea typeface="Proxima Nova"/>
                <a:cs typeface="Proxima Nova"/>
                <a:sym typeface="Proxima Nova"/>
              </a:rPr>
              <a:t>THANK YOU!</a:t>
            </a:r>
            <a:endParaRPr dirty="0"/>
          </a:p>
        </p:txBody>
      </p:sp>
      <p:cxnSp>
        <p:nvCxnSpPr>
          <p:cNvPr id="136" name="Google Shape;136;p22"/>
          <p:cNvCxnSpPr/>
          <p:nvPr/>
        </p:nvCxnSpPr>
        <p:spPr>
          <a:xfrm>
            <a:off x="1213950" y="3619650"/>
            <a:ext cx="6716099" cy="0"/>
          </a:xfrm>
          <a:prstGeom prst="straightConnector1">
            <a:avLst/>
          </a:prstGeom>
          <a:noFill/>
          <a:ln w="19050" cap="flat" cmpd="sng">
            <a:solidFill>
              <a:srgbClr val="FFFFFF"/>
            </a:solidFill>
            <a:prstDash val="solid"/>
            <a:round/>
            <a:headEnd type="none" w="sm" len="sm"/>
            <a:tailEnd type="none" w="sm" len="sm"/>
          </a:ln>
        </p:spPr>
      </p:cxnSp>
      <p:cxnSp>
        <p:nvCxnSpPr>
          <p:cNvPr id="137" name="Google Shape;137;p22"/>
          <p:cNvCxnSpPr/>
          <p:nvPr/>
        </p:nvCxnSpPr>
        <p:spPr>
          <a:xfrm>
            <a:off x="1213950" y="1454600"/>
            <a:ext cx="6716099" cy="0"/>
          </a:xfrm>
          <a:prstGeom prst="straightConnector1">
            <a:avLst/>
          </a:prstGeom>
          <a:noFill/>
          <a:ln w="19050" cap="flat" cmpd="sng">
            <a:solidFill>
              <a:srgbClr val="FFFFFF"/>
            </a:solidFill>
            <a:prstDash val="solid"/>
            <a:round/>
            <a:headEnd type="none" w="sm" len="sm"/>
            <a:tailEnd type="none" w="sm" len="sm"/>
          </a:ln>
        </p:spPr>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0"/>
        <p:cNvGrpSpPr/>
        <p:nvPr/>
      </p:nvGrpSpPr>
      <p:grpSpPr>
        <a:xfrm>
          <a:off x="0" y="0"/>
          <a:ext cx="0" cy="0"/>
          <a:chOff x="0" y="0"/>
          <a:chExt cx="0" cy="0"/>
        </a:xfrm>
      </p:grpSpPr>
      <p:sp>
        <p:nvSpPr>
          <p:cNvPr id="92" name="Google Shape;92;p17"/>
          <p:cNvSpPr txBox="1">
            <a:spLocks noGrp="1"/>
          </p:cNvSpPr>
          <p:nvPr>
            <p:ph sz="half" idx="1"/>
          </p:nvPr>
        </p:nvSpPr>
        <p:spPr>
          <a:prstGeom prst="rect">
            <a:avLst/>
          </a:prstGeom>
          <a:noFill/>
          <a:ln>
            <a:noFill/>
          </a:ln>
        </p:spPr>
        <p:txBody>
          <a:bodyPr spcFirstLastPara="1" wrap="square" lIns="91425" tIns="91425" rIns="91425" bIns="91425" anchor="t" anchorCtr="0">
            <a:noAutofit/>
          </a:bodyPr>
          <a:lstStyle/>
          <a:p>
            <a:pPr marL="457200" marR="0" lvl="0" indent="-381000" algn="l" rtl="0">
              <a:lnSpc>
                <a:spcPct val="115000"/>
              </a:lnSpc>
              <a:spcBef>
                <a:spcPts val="0"/>
              </a:spcBef>
              <a:spcAft>
                <a:spcPts val="0"/>
              </a:spcAft>
              <a:buClr>
                <a:srgbClr val="434343"/>
              </a:buClr>
              <a:buSzPts val="2400"/>
              <a:buFont typeface="Proxima Nova"/>
              <a:buChar char="●"/>
            </a:pPr>
            <a:r>
              <a:rPr lang="en-US" sz="2400" b="0" i="0" u="none" strike="noStrike" cap="none" dirty="0">
                <a:solidFill>
                  <a:srgbClr val="434343"/>
                </a:solidFill>
                <a:latin typeface="Proxima Nova"/>
                <a:ea typeface="Proxima Nova"/>
                <a:cs typeface="Proxima Nova"/>
                <a:sym typeface="Proxima Nova"/>
              </a:rPr>
              <a:t>Introduction</a:t>
            </a:r>
          </a:p>
          <a:p>
            <a:pPr marL="457200" marR="0" lvl="0" indent="-381000" algn="l" rtl="0">
              <a:lnSpc>
                <a:spcPct val="115000"/>
              </a:lnSpc>
              <a:spcBef>
                <a:spcPts val="0"/>
              </a:spcBef>
              <a:spcAft>
                <a:spcPts val="0"/>
              </a:spcAft>
              <a:buClr>
                <a:srgbClr val="434343"/>
              </a:buClr>
              <a:buSzPts val="2400"/>
              <a:buFont typeface="Proxima Nova"/>
              <a:buChar char="●"/>
            </a:pPr>
            <a:r>
              <a:rPr lang="en-US" sz="2400" dirty="0">
                <a:solidFill>
                  <a:srgbClr val="434343"/>
                </a:solidFill>
                <a:latin typeface="Proxima Nova"/>
                <a:sym typeface="Proxima Nova"/>
              </a:rPr>
              <a:t>Methodology</a:t>
            </a:r>
          </a:p>
        </p:txBody>
      </p:sp>
      <p:sp>
        <p:nvSpPr>
          <p:cNvPr id="2" name="Content Placeholder 1">
            <a:extLst>
              <a:ext uri="{FF2B5EF4-FFF2-40B4-BE49-F238E27FC236}">
                <a16:creationId xmlns:a16="http://schemas.microsoft.com/office/drawing/2014/main" id="{04C34E54-0150-8045-82A8-797411B51C65}"/>
              </a:ext>
            </a:extLst>
          </p:cNvPr>
          <p:cNvSpPr>
            <a:spLocks noGrp="1"/>
          </p:cNvSpPr>
          <p:nvPr>
            <p:ph sz="half" idx="2"/>
          </p:nvPr>
        </p:nvSpPr>
        <p:spPr/>
        <p:txBody>
          <a:bodyPr/>
          <a:lstStyle/>
          <a:p>
            <a:r>
              <a:rPr lang="en-US" dirty="0"/>
              <a:t>1-2 slides</a:t>
            </a:r>
          </a:p>
          <a:p>
            <a:r>
              <a:rPr lang="en-US" dirty="0"/>
              <a:t>Data, Models, Metrics, Tools</a:t>
            </a:r>
          </a:p>
          <a:p>
            <a:endParaRPr lang="en-US" dirty="0"/>
          </a:p>
          <a:p>
            <a:endParaRPr lang="en-US" dirty="0"/>
          </a:p>
        </p:txBody>
      </p:sp>
      <p:sp>
        <p:nvSpPr>
          <p:cNvPr id="91" name="Google Shape;91;p17"/>
          <p:cNvSpPr txBox="1">
            <a:spLocks noGrp="1"/>
          </p:cNvSpPr>
          <p:nvPr>
            <p:ph type="title"/>
          </p:nvPr>
        </p:nvSpPr>
        <p:spPr>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700"/>
              <a:buFont typeface="Proxima Nova"/>
              <a:buNone/>
            </a:pPr>
            <a:r>
              <a:rPr lang="en" sz="2800" b="1" i="0" u="none" strike="noStrike" cap="none" dirty="0">
                <a:solidFill>
                  <a:srgbClr val="434343"/>
                </a:solidFill>
                <a:latin typeface="Proxima Nova"/>
                <a:ea typeface="Proxima Nova"/>
                <a:cs typeface="Proxima Nova"/>
                <a:sym typeface="Proxima Nova"/>
              </a:rPr>
              <a:t>What to include?</a:t>
            </a:r>
            <a:endParaRPr dirty="0"/>
          </a:p>
        </p:txBody>
      </p:sp>
      <p:sp>
        <p:nvSpPr>
          <p:cNvPr id="6" name="Google Shape;92;p17">
            <a:extLst>
              <a:ext uri="{FF2B5EF4-FFF2-40B4-BE49-F238E27FC236}">
                <a16:creationId xmlns:a16="http://schemas.microsoft.com/office/drawing/2014/main" id="{19CAC978-81B8-8345-BD8F-2A28B2ECB598}"/>
              </a:ext>
            </a:extLst>
          </p:cNvPr>
          <p:cNvSpPr txBox="1">
            <a:spLocks/>
          </p:cNvSpPr>
          <p:nvPr/>
        </p:nvSpPr>
        <p:spPr>
          <a:xfrm>
            <a:off x="4670340" y="1457200"/>
            <a:ext cx="4003397" cy="2654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28600" algn="l" rtl="0">
              <a:lnSpc>
                <a:spcPct val="115000"/>
              </a:lnSpc>
              <a:spcBef>
                <a:spcPts val="0"/>
              </a:spcBef>
              <a:spcAft>
                <a:spcPts val="0"/>
              </a:spcAft>
              <a:buClr>
                <a:schemeClr val="lt2"/>
              </a:buClr>
              <a:buSzPts val="1800"/>
              <a:buFont typeface="Arial"/>
              <a:buNone/>
              <a:defRPr sz="1800" b="0" i="0" u="none" strike="noStrike" cap="none">
                <a:solidFill>
                  <a:schemeClr val="lt2"/>
                </a:solidFill>
                <a:latin typeface="Arial"/>
                <a:ea typeface="Arial"/>
                <a:cs typeface="Arial"/>
                <a:sym typeface="Arial"/>
              </a:defRPr>
            </a:lvl1pPr>
            <a:lvl2pPr marL="914400" marR="0" lvl="1" indent="-228600" algn="l" rtl="0">
              <a:lnSpc>
                <a:spcPct val="115000"/>
              </a:lnSpc>
              <a:spcBef>
                <a:spcPts val="1600"/>
              </a:spcBef>
              <a:spcAft>
                <a:spcPts val="0"/>
              </a:spcAft>
              <a:buClr>
                <a:schemeClr val="lt2"/>
              </a:buClr>
              <a:buSzPts val="1400"/>
              <a:buFont typeface="Arial"/>
              <a:buNone/>
              <a:defRPr sz="1400" b="0" i="0" u="none" strike="noStrike" cap="none">
                <a:solidFill>
                  <a:schemeClr val="lt2"/>
                </a:solidFill>
                <a:latin typeface="Arial"/>
                <a:ea typeface="Arial"/>
                <a:cs typeface="Arial"/>
                <a:sym typeface="Arial"/>
              </a:defRPr>
            </a:lvl2pPr>
            <a:lvl3pPr marL="1371600" marR="0" lvl="2" indent="-228600" algn="l" rtl="0">
              <a:lnSpc>
                <a:spcPct val="115000"/>
              </a:lnSpc>
              <a:spcBef>
                <a:spcPts val="1600"/>
              </a:spcBef>
              <a:spcAft>
                <a:spcPts val="0"/>
              </a:spcAft>
              <a:buClr>
                <a:schemeClr val="lt2"/>
              </a:buClr>
              <a:buSzPts val="1400"/>
              <a:buFont typeface="Arial"/>
              <a:buNone/>
              <a:defRPr sz="1400" b="0" i="0" u="none" strike="noStrike" cap="none">
                <a:solidFill>
                  <a:schemeClr val="lt2"/>
                </a:solidFill>
                <a:latin typeface="Arial"/>
                <a:ea typeface="Arial"/>
                <a:cs typeface="Arial"/>
                <a:sym typeface="Arial"/>
              </a:defRPr>
            </a:lvl3pPr>
            <a:lvl4pPr marL="1828800" marR="0" lvl="3" indent="-228600" algn="l" rtl="0">
              <a:lnSpc>
                <a:spcPct val="115000"/>
              </a:lnSpc>
              <a:spcBef>
                <a:spcPts val="1600"/>
              </a:spcBef>
              <a:spcAft>
                <a:spcPts val="0"/>
              </a:spcAft>
              <a:buClr>
                <a:schemeClr val="lt2"/>
              </a:buClr>
              <a:buSzPts val="1400"/>
              <a:buFont typeface="Arial"/>
              <a:buNone/>
              <a:defRPr sz="1400" b="0" i="0" u="none" strike="noStrike" cap="none">
                <a:solidFill>
                  <a:schemeClr val="lt2"/>
                </a:solidFill>
                <a:latin typeface="Arial"/>
                <a:ea typeface="Arial"/>
                <a:cs typeface="Arial"/>
                <a:sym typeface="Arial"/>
              </a:defRPr>
            </a:lvl4pPr>
            <a:lvl5pPr marL="2286000" marR="0" lvl="4" indent="-228600" algn="l" rtl="0">
              <a:lnSpc>
                <a:spcPct val="115000"/>
              </a:lnSpc>
              <a:spcBef>
                <a:spcPts val="1600"/>
              </a:spcBef>
              <a:spcAft>
                <a:spcPts val="0"/>
              </a:spcAft>
              <a:buClr>
                <a:schemeClr val="lt2"/>
              </a:buClr>
              <a:buSzPts val="1400"/>
              <a:buFont typeface="Arial"/>
              <a:buNone/>
              <a:defRPr sz="1400" b="0" i="0" u="none" strike="noStrike" cap="none">
                <a:solidFill>
                  <a:schemeClr val="lt2"/>
                </a:solidFill>
                <a:latin typeface="Arial"/>
                <a:ea typeface="Arial"/>
                <a:cs typeface="Arial"/>
                <a:sym typeface="Arial"/>
              </a:defRPr>
            </a:lvl5pPr>
            <a:lvl6pPr marL="2743200" marR="0" lvl="5" indent="-228600" algn="l" rtl="0">
              <a:lnSpc>
                <a:spcPct val="115000"/>
              </a:lnSpc>
              <a:spcBef>
                <a:spcPts val="1600"/>
              </a:spcBef>
              <a:spcAft>
                <a:spcPts val="0"/>
              </a:spcAft>
              <a:buClr>
                <a:schemeClr val="lt2"/>
              </a:buClr>
              <a:buSzPts val="1400"/>
              <a:buFont typeface="Arial"/>
              <a:buNone/>
              <a:defRPr sz="1400" b="0" i="0" u="none" strike="noStrike" cap="none">
                <a:solidFill>
                  <a:schemeClr val="lt2"/>
                </a:solidFill>
                <a:latin typeface="Arial"/>
                <a:ea typeface="Arial"/>
                <a:cs typeface="Arial"/>
                <a:sym typeface="Arial"/>
              </a:defRPr>
            </a:lvl6pPr>
            <a:lvl7pPr marL="3200400" marR="0" lvl="6" indent="-228600" algn="l" rtl="0">
              <a:lnSpc>
                <a:spcPct val="115000"/>
              </a:lnSpc>
              <a:spcBef>
                <a:spcPts val="1600"/>
              </a:spcBef>
              <a:spcAft>
                <a:spcPts val="0"/>
              </a:spcAft>
              <a:buClr>
                <a:schemeClr val="lt2"/>
              </a:buClr>
              <a:buSzPts val="1400"/>
              <a:buFont typeface="Arial"/>
              <a:buNone/>
              <a:defRPr sz="1400" b="0" i="0" u="none" strike="noStrike" cap="none">
                <a:solidFill>
                  <a:schemeClr val="lt2"/>
                </a:solidFill>
                <a:latin typeface="Arial"/>
                <a:ea typeface="Arial"/>
                <a:cs typeface="Arial"/>
                <a:sym typeface="Arial"/>
              </a:defRPr>
            </a:lvl7pPr>
            <a:lvl8pPr marL="3657600" marR="0" lvl="7" indent="-228600" algn="l" rtl="0">
              <a:lnSpc>
                <a:spcPct val="115000"/>
              </a:lnSpc>
              <a:spcBef>
                <a:spcPts val="1600"/>
              </a:spcBef>
              <a:spcAft>
                <a:spcPts val="0"/>
              </a:spcAft>
              <a:buClr>
                <a:schemeClr val="lt2"/>
              </a:buClr>
              <a:buSzPts val="1400"/>
              <a:buFont typeface="Arial"/>
              <a:buNone/>
              <a:defRPr sz="1400" b="0" i="0" u="none" strike="noStrike" cap="none">
                <a:solidFill>
                  <a:schemeClr val="lt2"/>
                </a:solidFill>
                <a:latin typeface="Arial"/>
                <a:ea typeface="Arial"/>
                <a:cs typeface="Arial"/>
                <a:sym typeface="Arial"/>
              </a:defRPr>
            </a:lvl8pPr>
            <a:lvl9pPr marL="4114800" marR="0" lvl="8" indent="-228600" algn="l" rtl="0">
              <a:lnSpc>
                <a:spcPct val="115000"/>
              </a:lnSpc>
              <a:spcBef>
                <a:spcPts val="1600"/>
              </a:spcBef>
              <a:spcAft>
                <a:spcPts val="1600"/>
              </a:spcAft>
              <a:buClr>
                <a:schemeClr val="lt2"/>
              </a:buClr>
              <a:buSzPts val="1400"/>
              <a:buFont typeface="Arial"/>
              <a:buNone/>
              <a:defRPr sz="1400" b="0" i="0" u="none" strike="noStrike" cap="none">
                <a:solidFill>
                  <a:schemeClr val="lt2"/>
                </a:solidFill>
                <a:latin typeface="Arial"/>
                <a:ea typeface="Arial"/>
                <a:cs typeface="Arial"/>
                <a:sym typeface="Arial"/>
              </a:defRPr>
            </a:lvl9pPr>
          </a:lstStyle>
          <a:p>
            <a:pPr lvl="1" indent="-381000">
              <a:buClr>
                <a:srgbClr val="434343"/>
              </a:buClr>
              <a:buSzPts val="2400"/>
              <a:buFont typeface="Proxima Nova"/>
              <a:buChar char="●"/>
            </a:pPr>
            <a:endParaRPr lang="en-US" sz="2000" dirty="0">
              <a:solidFill>
                <a:srgbClr val="434343"/>
              </a:solidFill>
              <a:latin typeface="Proxima Nova"/>
              <a:ea typeface="Proxima Nova"/>
              <a:cs typeface="Proxima Nova"/>
              <a:sym typeface="Proxima Nova"/>
            </a:endParaRPr>
          </a:p>
        </p:txBody>
      </p:sp>
      <p:sp>
        <p:nvSpPr>
          <p:cNvPr id="7" name="Rectangle 6">
            <a:extLst>
              <a:ext uri="{FF2B5EF4-FFF2-40B4-BE49-F238E27FC236}">
                <a16:creationId xmlns:a16="http://schemas.microsoft.com/office/drawing/2014/main" id="{8A48DD07-5E10-B74C-9E69-DD05C9E99395}"/>
              </a:ext>
            </a:extLst>
          </p:cNvPr>
          <p:cNvSpPr/>
          <p:nvPr/>
        </p:nvSpPr>
        <p:spPr>
          <a:xfrm>
            <a:off x="311700" y="1221671"/>
            <a:ext cx="2431500" cy="528354"/>
          </a:xfrm>
          <a:prstGeom prst="rect">
            <a:avLst/>
          </a:prstGeom>
          <a:solidFill>
            <a:srgbClr val="FFFFFF">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754261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0"/>
        <p:cNvGrpSpPr/>
        <p:nvPr/>
      </p:nvGrpSpPr>
      <p:grpSpPr>
        <a:xfrm>
          <a:off x="0" y="0"/>
          <a:ext cx="0" cy="0"/>
          <a:chOff x="0" y="0"/>
          <a:chExt cx="0" cy="0"/>
        </a:xfrm>
      </p:grpSpPr>
      <p:sp>
        <p:nvSpPr>
          <p:cNvPr id="92" name="Google Shape;92;p17"/>
          <p:cNvSpPr txBox="1">
            <a:spLocks noGrp="1"/>
          </p:cNvSpPr>
          <p:nvPr>
            <p:ph sz="half" idx="1"/>
          </p:nvPr>
        </p:nvSpPr>
        <p:spPr>
          <a:prstGeom prst="rect">
            <a:avLst/>
          </a:prstGeom>
          <a:noFill/>
          <a:ln>
            <a:noFill/>
          </a:ln>
        </p:spPr>
        <p:txBody>
          <a:bodyPr spcFirstLastPara="1" wrap="square" lIns="91425" tIns="91425" rIns="91425" bIns="91425" anchor="t" anchorCtr="0">
            <a:noAutofit/>
          </a:bodyPr>
          <a:lstStyle/>
          <a:p>
            <a:pPr marL="457200" marR="0" lvl="0" indent="-381000" algn="l" rtl="0">
              <a:lnSpc>
                <a:spcPct val="115000"/>
              </a:lnSpc>
              <a:spcBef>
                <a:spcPts val="0"/>
              </a:spcBef>
              <a:spcAft>
                <a:spcPts val="0"/>
              </a:spcAft>
              <a:buClr>
                <a:srgbClr val="434343"/>
              </a:buClr>
              <a:buSzPts val="2400"/>
              <a:buFont typeface="Proxima Nova"/>
              <a:buChar char="●"/>
            </a:pPr>
            <a:r>
              <a:rPr lang="en-US" sz="2400" b="0" i="0" u="none" strike="noStrike" cap="none" dirty="0">
                <a:solidFill>
                  <a:srgbClr val="434343"/>
                </a:solidFill>
                <a:latin typeface="Proxima Nova"/>
                <a:ea typeface="Proxima Nova"/>
                <a:cs typeface="Proxima Nova"/>
                <a:sym typeface="Proxima Nova"/>
              </a:rPr>
              <a:t>Introduction</a:t>
            </a:r>
          </a:p>
          <a:p>
            <a:pPr marL="457200" marR="0" lvl="0" indent="-381000" algn="l" rtl="0">
              <a:lnSpc>
                <a:spcPct val="115000"/>
              </a:lnSpc>
              <a:spcBef>
                <a:spcPts val="0"/>
              </a:spcBef>
              <a:spcAft>
                <a:spcPts val="0"/>
              </a:spcAft>
              <a:buClr>
                <a:srgbClr val="434343"/>
              </a:buClr>
              <a:buSzPts val="2400"/>
              <a:buFont typeface="Proxima Nova"/>
              <a:buChar char="●"/>
            </a:pPr>
            <a:r>
              <a:rPr lang="en-US" sz="2400" dirty="0">
                <a:solidFill>
                  <a:srgbClr val="434343"/>
                </a:solidFill>
                <a:latin typeface="Proxima Nova"/>
                <a:sym typeface="Proxima Nova"/>
              </a:rPr>
              <a:t>Methodology</a:t>
            </a:r>
          </a:p>
          <a:p>
            <a:pPr marL="457200" marR="0" lvl="0" indent="-381000" algn="l" rtl="0">
              <a:lnSpc>
                <a:spcPct val="115000"/>
              </a:lnSpc>
              <a:spcBef>
                <a:spcPts val="0"/>
              </a:spcBef>
              <a:spcAft>
                <a:spcPts val="0"/>
              </a:spcAft>
              <a:buClr>
                <a:srgbClr val="434343"/>
              </a:buClr>
              <a:buSzPts val="2400"/>
              <a:buFont typeface="Proxima Nova"/>
              <a:buChar char="●"/>
            </a:pPr>
            <a:r>
              <a:rPr lang="en-US" sz="2400" dirty="0">
                <a:solidFill>
                  <a:srgbClr val="434343"/>
                </a:solidFill>
                <a:latin typeface="Proxima Nova"/>
                <a:sym typeface="Proxima Nova"/>
              </a:rPr>
              <a:t>Results</a:t>
            </a:r>
          </a:p>
        </p:txBody>
      </p:sp>
      <p:sp>
        <p:nvSpPr>
          <p:cNvPr id="2" name="Content Placeholder 1">
            <a:extLst>
              <a:ext uri="{FF2B5EF4-FFF2-40B4-BE49-F238E27FC236}">
                <a16:creationId xmlns:a16="http://schemas.microsoft.com/office/drawing/2014/main" id="{E9AF5D1C-7EC8-4641-82E7-074B22F2CE91}"/>
              </a:ext>
            </a:extLst>
          </p:cNvPr>
          <p:cNvSpPr>
            <a:spLocks noGrp="1"/>
          </p:cNvSpPr>
          <p:nvPr>
            <p:ph sz="half" idx="2"/>
          </p:nvPr>
        </p:nvSpPr>
        <p:spPr/>
        <p:txBody>
          <a:bodyPr/>
          <a:lstStyle/>
          <a:p>
            <a:r>
              <a:rPr lang="en-US" dirty="0"/>
              <a:t>1-2 slides</a:t>
            </a:r>
          </a:p>
          <a:p>
            <a:r>
              <a:rPr lang="en-US" dirty="0"/>
              <a:t>ROC Curve, Accuracy</a:t>
            </a:r>
            <a:r>
              <a:rPr lang="en-US"/>
              <a:t>, $ </a:t>
            </a:r>
            <a:r>
              <a:rPr lang="en-US" dirty="0"/>
              <a:t>Saved, Adj. R2, MSE</a:t>
            </a:r>
          </a:p>
          <a:p>
            <a:endParaRPr lang="en-US" dirty="0"/>
          </a:p>
          <a:p>
            <a:endParaRPr lang="en-US" dirty="0"/>
          </a:p>
        </p:txBody>
      </p:sp>
      <p:sp>
        <p:nvSpPr>
          <p:cNvPr id="91" name="Google Shape;91;p17"/>
          <p:cNvSpPr txBox="1">
            <a:spLocks noGrp="1"/>
          </p:cNvSpPr>
          <p:nvPr>
            <p:ph type="title"/>
          </p:nvPr>
        </p:nvSpPr>
        <p:spPr>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700"/>
              <a:buFont typeface="Proxima Nova"/>
              <a:buNone/>
            </a:pPr>
            <a:r>
              <a:rPr lang="en" sz="2800" b="1" i="0" u="none" strike="noStrike" cap="none" dirty="0">
                <a:solidFill>
                  <a:srgbClr val="434343"/>
                </a:solidFill>
                <a:latin typeface="Proxima Nova"/>
                <a:ea typeface="Proxima Nova"/>
                <a:cs typeface="Proxima Nova"/>
                <a:sym typeface="Proxima Nova"/>
              </a:rPr>
              <a:t>What to include?</a:t>
            </a:r>
            <a:endParaRPr dirty="0"/>
          </a:p>
        </p:txBody>
      </p:sp>
      <p:sp>
        <p:nvSpPr>
          <p:cNvPr id="6" name="Google Shape;92;p17">
            <a:extLst>
              <a:ext uri="{FF2B5EF4-FFF2-40B4-BE49-F238E27FC236}">
                <a16:creationId xmlns:a16="http://schemas.microsoft.com/office/drawing/2014/main" id="{19CAC978-81B8-8345-BD8F-2A28B2ECB598}"/>
              </a:ext>
            </a:extLst>
          </p:cNvPr>
          <p:cNvSpPr txBox="1">
            <a:spLocks/>
          </p:cNvSpPr>
          <p:nvPr/>
        </p:nvSpPr>
        <p:spPr>
          <a:xfrm>
            <a:off x="4670340" y="1457200"/>
            <a:ext cx="4003397" cy="2654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28600" algn="l" rtl="0">
              <a:lnSpc>
                <a:spcPct val="115000"/>
              </a:lnSpc>
              <a:spcBef>
                <a:spcPts val="0"/>
              </a:spcBef>
              <a:spcAft>
                <a:spcPts val="0"/>
              </a:spcAft>
              <a:buClr>
                <a:schemeClr val="lt2"/>
              </a:buClr>
              <a:buSzPts val="1800"/>
              <a:buFont typeface="Arial"/>
              <a:buNone/>
              <a:defRPr sz="1800" b="0" i="0" u="none" strike="noStrike" cap="none">
                <a:solidFill>
                  <a:schemeClr val="lt2"/>
                </a:solidFill>
                <a:latin typeface="Arial"/>
                <a:ea typeface="Arial"/>
                <a:cs typeface="Arial"/>
                <a:sym typeface="Arial"/>
              </a:defRPr>
            </a:lvl1pPr>
            <a:lvl2pPr marL="914400" marR="0" lvl="1" indent="-228600" algn="l" rtl="0">
              <a:lnSpc>
                <a:spcPct val="115000"/>
              </a:lnSpc>
              <a:spcBef>
                <a:spcPts val="1600"/>
              </a:spcBef>
              <a:spcAft>
                <a:spcPts val="0"/>
              </a:spcAft>
              <a:buClr>
                <a:schemeClr val="lt2"/>
              </a:buClr>
              <a:buSzPts val="1400"/>
              <a:buFont typeface="Arial"/>
              <a:buNone/>
              <a:defRPr sz="1400" b="0" i="0" u="none" strike="noStrike" cap="none">
                <a:solidFill>
                  <a:schemeClr val="lt2"/>
                </a:solidFill>
                <a:latin typeface="Arial"/>
                <a:ea typeface="Arial"/>
                <a:cs typeface="Arial"/>
                <a:sym typeface="Arial"/>
              </a:defRPr>
            </a:lvl2pPr>
            <a:lvl3pPr marL="1371600" marR="0" lvl="2" indent="-228600" algn="l" rtl="0">
              <a:lnSpc>
                <a:spcPct val="115000"/>
              </a:lnSpc>
              <a:spcBef>
                <a:spcPts val="1600"/>
              </a:spcBef>
              <a:spcAft>
                <a:spcPts val="0"/>
              </a:spcAft>
              <a:buClr>
                <a:schemeClr val="lt2"/>
              </a:buClr>
              <a:buSzPts val="1400"/>
              <a:buFont typeface="Arial"/>
              <a:buNone/>
              <a:defRPr sz="1400" b="0" i="0" u="none" strike="noStrike" cap="none">
                <a:solidFill>
                  <a:schemeClr val="lt2"/>
                </a:solidFill>
                <a:latin typeface="Arial"/>
                <a:ea typeface="Arial"/>
                <a:cs typeface="Arial"/>
                <a:sym typeface="Arial"/>
              </a:defRPr>
            </a:lvl3pPr>
            <a:lvl4pPr marL="1828800" marR="0" lvl="3" indent="-228600" algn="l" rtl="0">
              <a:lnSpc>
                <a:spcPct val="115000"/>
              </a:lnSpc>
              <a:spcBef>
                <a:spcPts val="1600"/>
              </a:spcBef>
              <a:spcAft>
                <a:spcPts val="0"/>
              </a:spcAft>
              <a:buClr>
                <a:schemeClr val="lt2"/>
              </a:buClr>
              <a:buSzPts val="1400"/>
              <a:buFont typeface="Arial"/>
              <a:buNone/>
              <a:defRPr sz="1400" b="0" i="0" u="none" strike="noStrike" cap="none">
                <a:solidFill>
                  <a:schemeClr val="lt2"/>
                </a:solidFill>
                <a:latin typeface="Arial"/>
                <a:ea typeface="Arial"/>
                <a:cs typeface="Arial"/>
                <a:sym typeface="Arial"/>
              </a:defRPr>
            </a:lvl4pPr>
            <a:lvl5pPr marL="2286000" marR="0" lvl="4" indent="-228600" algn="l" rtl="0">
              <a:lnSpc>
                <a:spcPct val="115000"/>
              </a:lnSpc>
              <a:spcBef>
                <a:spcPts val="1600"/>
              </a:spcBef>
              <a:spcAft>
                <a:spcPts val="0"/>
              </a:spcAft>
              <a:buClr>
                <a:schemeClr val="lt2"/>
              </a:buClr>
              <a:buSzPts val="1400"/>
              <a:buFont typeface="Arial"/>
              <a:buNone/>
              <a:defRPr sz="1400" b="0" i="0" u="none" strike="noStrike" cap="none">
                <a:solidFill>
                  <a:schemeClr val="lt2"/>
                </a:solidFill>
                <a:latin typeface="Arial"/>
                <a:ea typeface="Arial"/>
                <a:cs typeface="Arial"/>
                <a:sym typeface="Arial"/>
              </a:defRPr>
            </a:lvl5pPr>
            <a:lvl6pPr marL="2743200" marR="0" lvl="5" indent="-228600" algn="l" rtl="0">
              <a:lnSpc>
                <a:spcPct val="115000"/>
              </a:lnSpc>
              <a:spcBef>
                <a:spcPts val="1600"/>
              </a:spcBef>
              <a:spcAft>
                <a:spcPts val="0"/>
              </a:spcAft>
              <a:buClr>
                <a:schemeClr val="lt2"/>
              </a:buClr>
              <a:buSzPts val="1400"/>
              <a:buFont typeface="Arial"/>
              <a:buNone/>
              <a:defRPr sz="1400" b="0" i="0" u="none" strike="noStrike" cap="none">
                <a:solidFill>
                  <a:schemeClr val="lt2"/>
                </a:solidFill>
                <a:latin typeface="Arial"/>
                <a:ea typeface="Arial"/>
                <a:cs typeface="Arial"/>
                <a:sym typeface="Arial"/>
              </a:defRPr>
            </a:lvl6pPr>
            <a:lvl7pPr marL="3200400" marR="0" lvl="6" indent="-228600" algn="l" rtl="0">
              <a:lnSpc>
                <a:spcPct val="115000"/>
              </a:lnSpc>
              <a:spcBef>
                <a:spcPts val="1600"/>
              </a:spcBef>
              <a:spcAft>
                <a:spcPts val="0"/>
              </a:spcAft>
              <a:buClr>
                <a:schemeClr val="lt2"/>
              </a:buClr>
              <a:buSzPts val="1400"/>
              <a:buFont typeface="Arial"/>
              <a:buNone/>
              <a:defRPr sz="1400" b="0" i="0" u="none" strike="noStrike" cap="none">
                <a:solidFill>
                  <a:schemeClr val="lt2"/>
                </a:solidFill>
                <a:latin typeface="Arial"/>
                <a:ea typeface="Arial"/>
                <a:cs typeface="Arial"/>
                <a:sym typeface="Arial"/>
              </a:defRPr>
            </a:lvl7pPr>
            <a:lvl8pPr marL="3657600" marR="0" lvl="7" indent="-228600" algn="l" rtl="0">
              <a:lnSpc>
                <a:spcPct val="115000"/>
              </a:lnSpc>
              <a:spcBef>
                <a:spcPts val="1600"/>
              </a:spcBef>
              <a:spcAft>
                <a:spcPts val="0"/>
              </a:spcAft>
              <a:buClr>
                <a:schemeClr val="lt2"/>
              </a:buClr>
              <a:buSzPts val="1400"/>
              <a:buFont typeface="Arial"/>
              <a:buNone/>
              <a:defRPr sz="1400" b="0" i="0" u="none" strike="noStrike" cap="none">
                <a:solidFill>
                  <a:schemeClr val="lt2"/>
                </a:solidFill>
                <a:latin typeface="Arial"/>
                <a:ea typeface="Arial"/>
                <a:cs typeface="Arial"/>
                <a:sym typeface="Arial"/>
              </a:defRPr>
            </a:lvl8pPr>
            <a:lvl9pPr marL="4114800" marR="0" lvl="8" indent="-228600" algn="l" rtl="0">
              <a:lnSpc>
                <a:spcPct val="115000"/>
              </a:lnSpc>
              <a:spcBef>
                <a:spcPts val="1600"/>
              </a:spcBef>
              <a:spcAft>
                <a:spcPts val="1600"/>
              </a:spcAft>
              <a:buClr>
                <a:schemeClr val="lt2"/>
              </a:buClr>
              <a:buSzPts val="1400"/>
              <a:buFont typeface="Arial"/>
              <a:buNone/>
              <a:defRPr sz="1400" b="0" i="0" u="none" strike="noStrike" cap="none">
                <a:solidFill>
                  <a:schemeClr val="lt2"/>
                </a:solidFill>
                <a:latin typeface="Arial"/>
                <a:ea typeface="Arial"/>
                <a:cs typeface="Arial"/>
                <a:sym typeface="Arial"/>
              </a:defRPr>
            </a:lvl9pPr>
          </a:lstStyle>
          <a:p>
            <a:pPr lvl="1" indent="-381000">
              <a:buClr>
                <a:srgbClr val="434343"/>
              </a:buClr>
              <a:buSzPts val="2400"/>
              <a:buFont typeface="Proxima Nova"/>
              <a:buChar char="●"/>
            </a:pPr>
            <a:endParaRPr lang="en-US" sz="2000" dirty="0">
              <a:solidFill>
                <a:srgbClr val="434343"/>
              </a:solidFill>
              <a:latin typeface="Proxima Nova"/>
              <a:ea typeface="Proxima Nova"/>
              <a:cs typeface="Proxima Nova"/>
              <a:sym typeface="Proxima Nova"/>
            </a:endParaRPr>
          </a:p>
        </p:txBody>
      </p:sp>
      <p:sp>
        <p:nvSpPr>
          <p:cNvPr id="7" name="Rectangle 6">
            <a:extLst>
              <a:ext uri="{FF2B5EF4-FFF2-40B4-BE49-F238E27FC236}">
                <a16:creationId xmlns:a16="http://schemas.microsoft.com/office/drawing/2014/main" id="{699FFE61-EA4C-2648-8552-6D7ABAE324C3}"/>
              </a:ext>
            </a:extLst>
          </p:cNvPr>
          <p:cNvSpPr/>
          <p:nvPr/>
        </p:nvSpPr>
        <p:spPr>
          <a:xfrm>
            <a:off x="311700" y="1249378"/>
            <a:ext cx="2431500" cy="933303"/>
          </a:xfrm>
          <a:prstGeom prst="rect">
            <a:avLst/>
          </a:prstGeom>
          <a:solidFill>
            <a:srgbClr val="FFFFFF">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355541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0"/>
        <p:cNvGrpSpPr/>
        <p:nvPr/>
      </p:nvGrpSpPr>
      <p:grpSpPr>
        <a:xfrm>
          <a:off x="0" y="0"/>
          <a:ext cx="0" cy="0"/>
          <a:chOff x="0" y="0"/>
          <a:chExt cx="0" cy="0"/>
        </a:xfrm>
      </p:grpSpPr>
      <p:sp>
        <p:nvSpPr>
          <p:cNvPr id="92" name="Google Shape;92;p17"/>
          <p:cNvSpPr txBox="1">
            <a:spLocks noGrp="1"/>
          </p:cNvSpPr>
          <p:nvPr>
            <p:ph sz="half" idx="1"/>
          </p:nvPr>
        </p:nvSpPr>
        <p:spPr>
          <a:prstGeom prst="rect">
            <a:avLst/>
          </a:prstGeom>
          <a:noFill/>
          <a:ln>
            <a:noFill/>
          </a:ln>
        </p:spPr>
        <p:txBody>
          <a:bodyPr spcFirstLastPara="1" wrap="square" lIns="91425" tIns="91425" rIns="91425" bIns="91425" anchor="t" anchorCtr="0">
            <a:noAutofit/>
          </a:bodyPr>
          <a:lstStyle/>
          <a:p>
            <a:pPr marL="457200" marR="0" lvl="0" indent="-381000" algn="l" rtl="0">
              <a:lnSpc>
                <a:spcPct val="115000"/>
              </a:lnSpc>
              <a:spcBef>
                <a:spcPts val="0"/>
              </a:spcBef>
              <a:spcAft>
                <a:spcPts val="0"/>
              </a:spcAft>
              <a:buClr>
                <a:srgbClr val="434343"/>
              </a:buClr>
              <a:buSzPts val="2400"/>
              <a:buFont typeface="Proxima Nova"/>
              <a:buChar char="●"/>
            </a:pPr>
            <a:r>
              <a:rPr lang="en-US" sz="2400" b="0" i="0" u="none" strike="noStrike" cap="none" dirty="0">
                <a:solidFill>
                  <a:srgbClr val="434343"/>
                </a:solidFill>
                <a:latin typeface="Proxima Nova"/>
                <a:ea typeface="Proxima Nova"/>
                <a:cs typeface="Proxima Nova"/>
                <a:sym typeface="Proxima Nova"/>
              </a:rPr>
              <a:t>Introduction</a:t>
            </a:r>
          </a:p>
          <a:p>
            <a:pPr marL="457200" marR="0" lvl="0" indent="-381000" algn="l" rtl="0">
              <a:lnSpc>
                <a:spcPct val="115000"/>
              </a:lnSpc>
              <a:spcBef>
                <a:spcPts val="0"/>
              </a:spcBef>
              <a:spcAft>
                <a:spcPts val="0"/>
              </a:spcAft>
              <a:buClr>
                <a:srgbClr val="434343"/>
              </a:buClr>
              <a:buSzPts val="2400"/>
              <a:buFont typeface="Proxima Nova"/>
              <a:buChar char="●"/>
            </a:pPr>
            <a:r>
              <a:rPr lang="en-US" sz="2400" dirty="0">
                <a:solidFill>
                  <a:srgbClr val="434343"/>
                </a:solidFill>
                <a:latin typeface="Proxima Nova"/>
                <a:sym typeface="Proxima Nova"/>
              </a:rPr>
              <a:t>Methodology</a:t>
            </a:r>
          </a:p>
          <a:p>
            <a:pPr marL="457200" marR="0" lvl="0" indent="-381000" algn="l" rtl="0">
              <a:lnSpc>
                <a:spcPct val="115000"/>
              </a:lnSpc>
              <a:spcBef>
                <a:spcPts val="0"/>
              </a:spcBef>
              <a:spcAft>
                <a:spcPts val="0"/>
              </a:spcAft>
              <a:buClr>
                <a:srgbClr val="434343"/>
              </a:buClr>
              <a:buSzPts val="2400"/>
              <a:buFont typeface="Proxima Nova"/>
              <a:buChar char="●"/>
            </a:pPr>
            <a:r>
              <a:rPr lang="en-US" sz="2400" dirty="0">
                <a:solidFill>
                  <a:srgbClr val="434343"/>
                </a:solidFill>
                <a:latin typeface="Proxima Nova"/>
                <a:sym typeface="Proxima Nova"/>
              </a:rPr>
              <a:t>Results</a:t>
            </a:r>
          </a:p>
          <a:p>
            <a:pPr marL="457200" marR="0" lvl="0" indent="-381000" algn="l" rtl="0">
              <a:lnSpc>
                <a:spcPct val="115000"/>
              </a:lnSpc>
              <a:spcBef>
                <a:spcPts val="0"/>
              </a:spcBef>
              <a:spcAft>
                <a:spcPts val="0"/>
              </a:spcAft>
              <a:buClr>
                <a:srgbClr val="434343"/>
              </a:buClr>
              <a:buSzPts val="2400"/>
              <a:buFont typeface="Proxima Nova"/>
              <a:buChar char="●"/>
            </a:pPr>
            <a:r>
              <a:rPr lang="en-US" sz="2400" dirty="0">
                <a:solidFill>
                  <a:srgbClr val="434343"/>
                </a:solidFill>
                <a:latin typeface="Proxima Nova"/>
                <a:sym typeface="Proxima Nova"/>
              </a:rPr>
              <a:t>Conclusions</a:t>
            </a:r>
          </a:p>
        </p:txBody>
      </p:sp>
      <p:sp>
        <p:nvSpPr>
          <p:cNvPr id="2" name="Content Placeholder 1">
            <a:extLst>
              <a:ext uri="{FF2B5EF4-FFF2-40B4-BE49-F238E27FC236}">
                <a16:creationId xmlns:a16="http://schemas.microsoft.com/office/drawing/2014/main" id="{4F343581-85D8-3D4E-B6F1-B0F53E814984}"/>
              </a:ext>
            </a:extLst>
          </p:cNvPr>
          <p:cNvSpPr>
            <a:spLocks noGrp="1"/>
          </p:cNvSpPr>
          <p:nvPr>
            <p:ph sz="half" idx="2"/>
          </p:nvPr>
        </p:nvSpPr>
        <p:spPr/>
        <p:txBody>
          <a:bodyPr/>
          <a:lstStyle/>
          <a:p>
            <a:r>
              <a:rPr lang="en-US" dirty="0"/>
              <a:t>1 slide</a:t>
            </a:r>
          </a:p>
          <a:p>
            <a:r>
              <a:rPr lang="en-US" dirty="0"/>
              <a:t>Recommendations, interesting insights</a:t>
            </a:r>
          </a:p>
          <a:p>
            <a:endParaRPr lang="en-US" dirty="0"/>
          </a:p>
          <a:p>
            <a:endParaRPr lang="en-US" dirty="0"/>
          </a:p>
        </p:txBody>
      </p:sp>
      <p:sp>
        <p:nvSpPr>
          <p:cNvPr id="91" name="Google Shape;91;p17"/>
          <p:cNvSpPr txBox="1">
            <a:spLocks noGrp="1"/>
          </p:cNvSpPr>
          <p:nvPr>
            <p:ph type="title"/>
          </p:nvPr>
        </p:nvSpPr>
        <p:spPr>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700"/>
              <a:buFont typeface="Proxima Nova"/>
              <a:buNone/>
            </a:pPr>
            <a:r>
              <a:rPr lang="en" sz="2800" b="1" i="0" u="none" strike="noStrike" cap="none" dirty="0">
                <a:solidFill>
                  <a:srgbClr val="434343"/>
                </a:solidFill>
                <a:latin typeface="Proxima Nova"/>
                <a:ea typeface="Proxima Nova"/>
                <a:cs typeface="Proxima Nova"/>
                <a:sym typeface="Proxima Nova"/>
              </a:rPr>
              <a:t>What to include?</a:t>
            </a:r>
            <a:endParaRPr dirty="0"/>
          </a:p>
        </p:txBody>
      </p:sp>
      <p:sp>
        <p:nvSpPr>
          <p:cNvPr id="6" name="Google Shape;92;p17">
            <a:extLst>
              <a:ext uri="{FF2B5EF4-FFF2-40B4-BE49-F238E27FC236}">
                <a16:creationId xmlns:a16="http://schemas.microsoft.com/office/drawing/2014/main" id="{19CAC978-81B8-8345-BD8F-2A28B2ECB598}"/>
              </a:ext>
            </a:extLst>
          </p:cNvPr>
          <p:cNvSpPr txBox="1">
            <a:spLocks/>
          </p:cNvSpPr>
          <p:nvPr/>
        </p:nvSpPr>
        <p:spPr>
          <a:xfrm>
            <a:off x="4670340" y="1457200"/>
            <a:ext cx="4003397" cy="2654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28600" algn="l" rtl="0">
              <a:lnSpc>
                <a:spcPct val="115000"/>
              </a:lnSpc>
              <a:spcBef>
                <a:spcPts val="0"/>
              </a:spcBef>
              <a:spcAft>
                <a:spcPts val="0"/>
              </a:spcAft>
              <a:buClr>
                <a:schemeClr val="lt2"/>
              </a:buClr>
              <a:buSzPts val="1800"/>
              <a:buFont typeface="Arial"/>
              <a:buNone/>
              <a:defRPr sz="1800" b="0" i="0" u="none" strike="noStrike" cap="none">
                <a:solidFill>
                  <a:schemeClr val="lt2"/>
                </a:solidFill>
                <a:latin typeface="Arial"/>
                <a:ea typeface="Arial"/>
                <a:cs typeface="Arial"/>
                <a:sym typeface="Arial"/>
              </a:defRPr>
            </a:lvl1pPr>
            <a:lvl2pPr marL="914400" marR="0" lvl="1" indent="-228600" algn="l" rtl="0">
              <a:lnSpc>
                <a:spcPct val="115000"/>
              </a:lnSpc>
              <a:spcBef>
                <a:spcPts val="1600"/>
              </a:spcBef>
              <a:spcAft>
                <a:spcPts val="0"/>
              </a:spcAft>
              <a:buClr>
                <a:schemeClr val="lt2"/>
              </a:buClr>
              <a:buSzPts val="1400"/>
              <a:buFont typeface="Arial"/>
              <a:buNone/>
              <a:defRPr sz="1400" b="0" i="0" u="none" strike="noStrike" cap="none">
                <a:solidFill>
                  <a:schemeClr val="lt2"/>
                </a:solidFill>
                <a:latin typeface="Arial"/>
                <a:ea typeface="Arial"/>
                <a:cs typeface="Arial"/>
                <a:sym typeface="Arial"/>
              </a:defRPr>
            </a:lvl2pPr>
            <a:lvl3pPr marL="1371600" marR="0" lvl="2" indent="-228600" algn="l" rtl="0">
              <a:lnSpc>
                <a:spcPct val="115000"/>
              </a:lnSpc>
              <a:spcBef>
                <a:spcPts val="1600"/>
              </a:spcBef>
              <a:spcAft>
                <a:spcPts val="0"/>
              </a:spcAft>
              <a:buClr>
                <a:schemeClr val="lt2"/>
              </a:buClr>
              <a:buSzPts val="1400"/>
              <a:buFont typeface="Arial"/>
              <a:buNone/>
              <a:defRPr sz="1400" b="0" i="0" u="none" strike="noStrike" cap="none">
                <a:solidFill>
                  <a:schemeClr val="lt2"/>
                </a:solidFill>
                <a:latin typeface="Arial"/>
                <a:ea typeface="Arial"/>
                <a:cs typeface="Arial"/>
                <a:sym typeface="Arial"/>
              </a:defRPr>
            </a:lvl3pPr>
            <a:lvl4pPr marL="1828800" marR="0" lvl="3" indent="-228600" algn="l" rtl="0">
              <a:lnSpc>
                <a:spcPct val="115000"/>
              </a:lnSpc>
              <a:spcBef>
                <a:spcPts val="1600"/>
              </a:spcBef>
              <a:spcAft>
                <a:spcPts val="0"/>
              </a:spcAft>
              <a:buClr>
                <a:schemeClr val="lt2"/>
              </a:buClr>
              <a:buSzPts val="1400"/>
              <a:buFont typeface="Arial"/>
              <a:buNone/>
              <a:defRPr sz="1400" b="0" i="0" u="none" strike="noStrike" cap="none">
                <a:solidFill>
                  <a:schemeClr val="lt2"/>
                </a:solidFill>
                <a:latin typeface="Arial"/>
                <a:ea typeface="Arial"/>
                <a:cs typeface="Arial"/>
                <a:sym typeface="Arial"/>
              </a:defRPr>
            </a:lvl4pPr>
            <a:lvl5pPr marL="2286000" marR="0" lvl="4" indent="-228600" algn="l" rtl="0">
              <a:lnSpc>
                <a:spcPct val="115000"/>
              </a:lnSpc>
              <a:spcBef>
                <a:spcPts val="1600"/>
              </a:spcBef>
              <a:spcAft>
                <a:spcPts val="0"/>
              </a:spcAft>
              <a:buClr>
                <a:schemeClr val="lt2"/>
              </a:buClr>
              <a:buSzPts val="1400"/>
              <a:buFont typeface="Arial"/>
              <a:buNone/>
              <a:defRPr sz="1400" b="0" i="0" u="none" strike="noStrike" cap="none">
                <a:solidFill>
                  <a:schemeClr val="lt2"/>
                </a:solidFill>
                <a:latin typeface="Arial"/>
                <a:ea typeface="Arial"/>
                <a:cs typeface="Arial"/>
                <a:sym typeface="Arial"/>
              </a:defRPr>
            </a:lvl5pPr>
            <a:lvl6pPr marL="2743200" marR="0" lvl="5" indent="-228600" algn="l" rtl="0">
              <a:lnSpc>
                <a:spcPct val="115000"/>
              </a:lnSpc>
              <a:spcBef>
                <a:spcPts val="1600"/>
              </a:spcBef>
              <a:spcAft>
                <a:spcPts val="0"/>
              </a:spcAft>
              <a:buClr>
                <a:schemeClr val="lt2"/>
              </a:buClr>
              <a:buSzPts val="1400"/>
              <a:buFont typeface="Arial"/>
              <a:buNone/>
              <a:defRPr sz="1400" b="0" i="0" u="none" strike="noStrike" cap="none">
                <a:solidFill>
                  <a:schemeClr val="lt2"/>
                </a:solidFill>
                <a:latin typeface="Arial"/>
                <a:ea typeface="Arial"/>
                <a:cs typeface="Arial"/>
                <a:sym typeface="Arial"/>
              </a:defRPr>
            </a:lvl6pPr>
            <a:lvl7pPr marL="3200400" marR="0" lvl="6" indent="-228600" algn="l" rtl="0">
              <a:lnSpc>
                <a:spcPct val="115000"/>
              </a:lnSpc>
              <a:spcBef>
                <a:spcPts val="1600"/>
              </a:spcBef>
              <a:spcAft>
                <a:spcPts val="0"/>
              </a:spcAft>
              <a:buClr>
                <a:schemeClr val="lt2"/>
              </a:buClr>
              <a:buSzPts val="1400"/>
              <a:buFont typeface="Arial"/>
              <a:buNone/>
              <a:defRPr sz="1400" b="0" i="0" u="none" strike="noStrike" cap="none">
                <a:solidFill>
                  <a:schemeClr val="lt2"/>
                </a:solidFill>
                <a:latin typeface="Arial"/>
                <a:ea typeface="Arial"/>
                <a:cs typeface="Arial"/>
                <a:sym typeface="Arial"/>
              </a:defRPr>
            </a:lvl7pPr>
            <a:lvl8pPr marL="3657600" marR="0" lvl="7" indent="-228600" algn="l" rtl="0">
              <a:lnSpc>
                <a:spcPct val="115000"/>
              </a:lnSpc>
              <a:spcBef>
                <a:spcPts val="1600"/>
              </a:spcBef>
              <a:spcAft>
                <a:spcPts val="0"/>
              </a:spcAft>
              <a:buClr>
                <a:schemeClr val="lt2"/>
              </a:buClr>
              <a:buSzPts val="1400"/>
              <a:buFont typeface="Arial"/>
              <a:buNone/>
              <a:defRPr sz="1400" b="0" i="0" u="none" strike="noStrike" cap="none">
                <a:solidFill>
                  <a:schemeClr val="lt2"/>
                </a:solidFill>
                <a:latin typeface="Arial"/>
                <a:ea typeface="Arial"/>
                <a:cs typeface="Arial"/>
                <a:sym typeface="Arial"/>
              </a:defRPr>
            </a:lvl8pPr>
            <a:lvl9pPr marL="4114800" marR="0" lvl="8" indent="-228600" algn="l" rtl="0">
              <a:lnSpc>
                <a:spcPct val="115000"/>
              </a:lnSpc>
              <a:spcBef>
                <a:spcPts val="1600"/>
              </a:spcBef>
              <a:spcAft>
                <a:spcPts val="1600"/>
              </a:spcAft>
              <a:buClr>
                <a:schemeClr val="lt2"/>
              </a:buClr>
              <a:buSzPts val="1400"/>
              <a:buFont typeface="Arial"/>
              <a:buNone/>
              <a:defRPr sz="1400" b="0" i="0" u="none" strike="noStrike" cap="none">
                <a:solidFill>
                  <a:schemeClr val="lt2"/>
                </a:solidFill>
                <a:latin typeface="Arial"/>
                <a:ea typeface="Arial"/>
                <a:cs typeface="Arial"/>
                <a:sym typeface="Arial"/>
              </a:defRPr>
            </a:lvl9pPr>
          </a:lstStyle>
          <a:p>
            <a:pPr lvl="1" indent="-381000">
              <a:buClr>
                <a:srgbClr val="434343"/>
              </a:buClr>
              <a:buSzPts val="2400"/>
              <a:buFont typeface="Proxima Nova"/>
              <a:buChar char="●"/>
            </a:pPr>
            <a:endParaRPr lang="en-US" sz="2000" dirty="0">
              <a:solidFill>
                <a:srgbClr val="434343"/>
              </a:solidFill>
              <a:latin typeface="Proxima Nova"/>
              <a:ea typeface="Proxima Nova"/>
              <a:cs typeface="Proxima Nova"/>
              <a:sym typeface="Proxima Nova"/>
            </a:endParaRPr>
          </a:p>
        </p:txBody>
      </p:sp>
      <p:sp>
        <p:nvSpPr>
          <p:cNvPr id="7" name="Rectangle 6">
            <a:extLst>
              <a:ext uri="{FF2B5EF4-FFF2-40B4-BE49-F238E27FC236}">
                <a16:creationId xmlns:a16="http://schemas.microsoft.com/office/drawing/2014/main" id="{CE52A9D6-554A-9147-8F40-2CA2AF63E1D2}"/>
              </a:ext>
            </a:extLst>
          </p:cNvPr>
          <p:cNvSpPr/>
          <p:nvPr/>
        </p:nvSpPr>
        <p:spPr>
          <a:xfrm>
            <a:off x="311700" y="1166251"/>
            <a:ext cx="2431500" cy="1416629"/>
          </a:xfrm>
          <a:prstGeom prst="rect">
            <a:avLst/>
          </a:prstGeom>
          <a:solidFill>
            <a:srgbClr val="FFFFFF">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549256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0"/>
        <p:cNvGrpSpPr/>
        <p:nvPr/>
      </p:nvGrpSpPr>
      <p:grpSpPr>
        <a:xfrm>
          <a:off x="0" y="0"/>
          <a:ext cx="0" cy="0"/>
          <a:chOff x="0" y="0"/>
          <a:chExt cx="0" cy="0"/>
        </a:xfrm>
      </p:grpSpPr>
      <p:sp>
        <p:nvSpPr>
          <p:cNvPr id="92" name="Google Shape;92;p17"/>
          <p:cNvSpPr txBox="1">
            <a:spLocks noGrp="1"/>
          </p:cNvSpPr>
          <p:nvPr>
            <p:ph sz="half" idx="1"/>
          </p:nvPr>
        </p:nvSpPr>
        <p:spPr>
          <a:prstGeom prst="rect">
            <a:avLst/>
          </a:prstGeom>
          <a:noFill/>
          <a:ln>
            <a:noFill/>
          </a:ln>
        </p:spPr>
        <p:txBody>
          <a:bodyPr spcFirstLastPara="1" wrap="square" lIns="91425" tIns="91425" rIns="91425" bIns="91425" anchor="t" anchorCtr="0">
            <a:noAutofit/>
          </a:bodyPr>
          <a:lstStyle/>
          <a:p>
            <a:pPr marL="457200" marR="0" lvl="0" indent="-381000" algn="l" rtl="0">
              <a:lnSpc>
                <a:spcPct val="115000"/>
              </a:lnSpc>
              <a:spcBef>
                <a:spcPts val="0"/>
              </a:spcBef>
              <a:spcAft>
                <a:spcPts val="0"/>
              </a:spcAft>
              <a:buClr>
                <a:srgbClr val="434343"/>
              </a:buClr>
              <a:buSzPts val="2400"/>
              <a:buFont typeface="Proxima Nova"/>
              <a:buChar char="●"/>
            </a:pPr>
            <a:r>
              <a:rPr lang="en-US" sz="2400" b="0" i="0" u="none" strike="noStrike" cap="none" dirty="0">
                <a:solidFill>
                  <a:srgbClr val="434343"/>
                </a:solidFill>
                <a:latin typeface="Proxima Nova"/>
                <a:ea typeface="Proxima Nova"/>
                <a:cs typeface="Proxima Nova"/>
                <a:sym typeface="Proxima Nova"/>
              </a:rPr>
              <a:t>Introduction</a:t>
            </a:r>
          </a:p>
          <a:p>
            <a:pPr marL="457200" marR="0" lvl="0" indent="-381000" algn="l" rtl="0">
              <a:lnSpc>
                <a:spcPct val="115000"/>
              </a:lnSpc>
              <a:spcBef>
                <a:spcPts val="0"/>
              </a:spcBef>
              <a:spcAft>
                <a:spcPts val="0"/>
              </a:spcAft>
              <a:buClr>
                <a:srgbClr val="434343"/>
              </a:buClr>
              <a:buSzPts val="2400"/>
              <a:buFont typeface="Proxima Nova"/>
              <a:buChar char="●"/>
            </a:pPr>
            <a:r>
              <a:rPr lang="en-US" sz="2400" dirty="0">
                <a:solidFill>
                  <a:srgbClr val="434343"/>
                </a:solidFill>
                <a:latin typeface="Proxima Nova"/>
                <a:sym typeface="Proxima Nova"/>
              </a:rPr>
              <a:t>Methodology</a:t>
            </a:r>
          </a:p>
          <a:p>
            <a:pPr marL="457200" marR="0" lvl="0" indent="-381000" algn="l" rtl="0">
              <a:lnSpc>
                <a:spcPct val="115000"/>
              </a:lnSpc>
              <a:spcBef>
                <a:spcPts val="0"/>
              </a:spcBef>
              <a:spcAft>
                <a:spcPts val="0"/>
              </a:spcAft>
              <a:buClr>
                <a:srgbClr val="434343"/>
              </a:buClr>
              <a:buSzPts val="2400"/>
              <a:buFont typeface="Proxima Nova"/>
              <a:buChar char="●"/>
            </a:pPr>
            <a:r>
              <a:rPr lang="en-US" sz="2400" dirty="0">
                <a:solidFill>
                  <a:srgbClr val="434343"/>
                </a:solidFill>
                <a:latin typeface="Proxima Nova"/>
                <a:sym typeface="Proxima Nova"/>
              </a:rPr>
              <a:t>Results</a:t>
            </a:r>
          </a:p>
          <a:p>
            <a:pPr marL="457200" marR="0" lvl="0" indent="-381000" algn="l" rtl="0">
              <a:lnSpc>
                <a:spcPct val="115000"/>
              </a:lnSpc>
              <a:spcBef>
                <a:spcPts val="0"/>
              </a:spcBef>
              <a:spcAft>
                <a:spcPts val="0"/>
              </a:spcAft>
              <a:buClr>
                <a:srgbClr val="434343"/>
              </a:buClr>
              <a:buSzPts val="2400"/>
              <a:buFont typeface="Proxima Nova"/>
              <a:buChar char="●"/>
            </a:pPr>
            <a:r>
              <a:rPr lang="en-US" sz="2400" dirty="0">
                <a:solidFill>
                  <a:srgbClr val="434343"/>
                </a:solidFill>
                <a:latin typeface="Proxima Nova"/>
                <a:sym typeface="Proxima Nova"/>
              </a:rPr>
              <a:t>Conclusions</a:t>
            </a:r>
          </a:p>
          <a:p>
            <a:pPr marL="457200" marR="0" lvl="0" indent="-381000" algn="l" rtl="0">
              <a:lnSpc>
                <a:spcPct val="115000"/>
              </a:lnSpc>
              <a:spcBef>
                <a:spcPts val="0"/>
              </a:spcBef>
              <a:spcAft>
                <a:spcPts val="0"/>
              </a:spcAft>
              <a:buClr>
                <a:srgbClr val="434343"/>
              </a:buClr>
              <a:buSzPts val="2400"/>
              <a:buFont typeface="Proxima Nova"/>
              <a:buChar char="●"/>
            </a:pPr>
            <a:r>
              <a:rPr lang="en-US" sz="2400" dirty="0">
                <a:solidFill>
                  <a:srgbClr val="434343"/>
                </a:solidFill>
                <a:latin typeface="Proxima Nova"/>
                <a:sym typeface="Proxima Nova"/>
              </a:rPr>
              <a:t>Future Work</a:t>
            </a:r>
          </a:p>
        </p:txBody>
      </p:sp>
      <p:sp>
        <p:nvSpPr>
          <p:cNvPr id="2" name="Content Placeholder 1">
            <a:extLst>
              <a:ext uri="{FF2B5EF4-FFF2-40B4-BE49-F238E27FC236}">
                <a16:creationId xmlns:a16="http://schemas.microsoft.com/office/drawing/2014/main" id="{D097ABD9-3599-8E47-A923-43FF976CA98C}"/>
              </a:ext>
            </a:extLst>
          </p:cNvPr>
          <p:cNvSpPr>
            <a:spLocks noGrp="1"/>
          </p:cNvSpPr>
          <p:nvPr>
            <p:ph sz="half" idx="2"/>
          </p:nvPr>
        </p:nvSpPr>
        <p:spPr/>
        <p:txBody>
          <a:bodyPr/>
          <a:lstStyle/>
          <a:p>
            <a:r>
              <a:rPr lang="en-US" dirty="0"/>
              <a:t>1 slide</a:t>
            </a:r>
          </a:p>
          <a:p>
            <a:r>
              <a:rPr lang="en-US" dirty="0"/>
              <a:t>If you had more time, what else would you do?</a:t>
            </a:r>
          </a:p>
          <a:p>
            <a:endParaRPr lang="en-US" dirty="0"/>
          </a:p>
          <a:p>
            <a:endParaRPr lang="en-US" dirty="0"/>
          </a:p>
        </p:txBody>
      </p:sp>
      <p:sp>
        <p:nvSpPr>
          <p:cNvPr id="91" name="Google Shape;91;p17"/>
          <p:cNvSpPr txBox="1">
            <a:spLocks noGrp="1"/>
          </p:cNvSpPr>
          <p:nvPr>
            <p:ph type="title"/>
          </p:nvPr>
        </p:nvSpPr>
        <p:spPr>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700"/>
              <a:buFont typeface="Proxima Nova"/>
              <a:buNone/>
            </a:pPr>
            <a:r>
              <a:rPr lang="en" sz="2800" b="1" i="0" u="none" strike="noStrike" cap="none" dirty="0">
                <a:solidFill>
                  <a:srgbClr val="434343"/>
                </a:solidFill>
                <a:latin typeface="Proxima Nova"/>
                <a:ea typeface="Proxima Nova"/>
                <a:cs typeface="Proxima Nova"/>
                <a:sym typeface="Proxima Nova"/>
              </a:rPr>
              <a:t>What to include?</a:t>
            </a:r>
            <a:endParaRPr dirty="0"/>
          </a:p>
        </p:txBody>
      </p:sp>
      <p:sp>
        <p:nvSpPr>
          <p:cNvPr id="6" name="Google Shape;92;p17">
            <a:extLst>
              <a:ext uri="{FF2B5EF4-FFF2-40B4-BE49-F238E27FC236}">
                <a16:creationId xmlns:a16="http://schemas.microsoft.com/office/drawing/2014/main" id="{19CAC978-81B8-8345-BD8F-2A28B2ECB598}"/>
              </a:ext>
            </a:extLst>
          </p:cNvPr>
          <p:cNvSpPr txBox="1">
            <a:spLocks/>
          </p:cNvSpPr>
          <p:nvPr/>
        </p:nvSpPr>
        <p:spPr>
          <a:xfrm>
            <a:off x="4670340" y="1457200"/>
            <a:ext cx="4003397" cy="2654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28600" algn="l" rtl="0">
              <a:lnSpc>
                <a:spcPct val="115000"/>
              </a:lnSpc>
              <a:spcBef>
                <a:spcPts val="0"/>
              </a:spcBef>
              <a:spcAft>
                <a:spcPts val="0"/>
              </a:spcAft>
              <a:buClr>
                <a:schemeClr val="lt2"/>
              </a:buClr>
              <a:buSzPts val="1800"/>
              <a:buFont typeface="Arial"/>
              <a:buNone/>
              <a:defRPr sz="1800" b="0" i="0" u="none" strike="noStrike" cap="none">
                <a:solidFill>
                  <a:schemeClr val="lt2"/>
                </a:solidFill>
                <a:latin typeface="Arial"/>
                <a:ea typeface="Arial"/>
                <a:cs typeface="Arial"/>
                <a:sym typeface="Arial"/>
              </a:defRPr>
            </a:lvl1pPr>
            <a:lvl2pPr marL="914400" marR="0" lvl="1" indent="-228600" algn="l" rtl="0">
              <a:lnSpc>
                <a:spcPct val="115000"/>
              </a:lnSpc>
              <a:spcBef>
                <a:spcPts val="1600"/>
              </a:spcBef>
              <a:spcAft>
                <a:spcPts val="0"/>
              </a:spcAft>
              <a:buClr>
                <a:schemeClr val="lt2"/>
              </a:buClr>
              <a:buSzPts val="1400"/>
              <a:buFont typeface="Arial"/>
              <a:buNone/>
              <a:defRPr sz="1400" b="0" i="0" u="none" strike="noStrike" cap="none">
                <a:solidFill>
                  <a:schemeClr val="lt2"/>
                </a:solidFill>
                <a:latin typeface="Arial"/>
                <a:ea typeface="Arial"/>
                <a:cs typeface="Arial"/>
                <a:sym typeface="Arial"/>
              </a:defRPr>
            </a:lvl2pPr>
            <a:lvl3pPr marL="1371600" marR="0" lvl="2" indent="-228600" algn="l" rtl="0">
              <a:lnSpc>
                <a:spcPct val="115000"/>
              </a:lnSpc>
              <a:spcBef>
                <a:spcPts val="1600"/>
              </a:spcBef>
              <a:spcAft>
                <a:spcPts val="0"/>
              </a:spcAft>
              <a:buClr>
                <a:schemeClr val="lt2"/>
              </a:buClr>
              <a:buSzPts val="1400"/>
              <a:buFont typeface="Arial"/>
              <a:buNone/>
              <a:defRPr sz="1400" b="0" i="0" u="none" strike="noStrike" cap="none">
                <a:solidFill>
                  <a:schemeClr val="lt2"/>
                </a:solidFill>
                <a:latin typeface="Arial"/>
                <a:ea typeface="Arial"/>
                <a:cs typeface="Arial"/>
                <a:sym typeface="Arial"/>
              </a:defRPr>
            </a:lvl3pPr>
            <a:lvl4pPr marL="1828800" marR="0" lvl="3" indent="-228600" algn="l" rtl="0">
              <a:lnSpc>
                <a:spcPct val="115000"/>
              </a:lnSpc>
              <a:spcBef>
                <a:spcPts val="1600"/>
              </a:spcBef>
              <a:spcAft>
                <a:spcPts val="0"/>
              </a:spcAft>
              <a:buClr>
                <a:schemeClr val="lt2"/>
              </a:buClr>
              <a:buSzPts val="1400"/>
              <a:buFont typeface="Arial"/>
              <a:buNone/>
              <a:defRPr sz="1400" b="0" i="0" u="none" strike="noStrike" cap="none">
                <a:solidFill>
                  <a:schemeClr val="lt2"/>
                </a:solidFill>
                <a:latin typeface="Arial"/>
                <a:ea typeface="Arial"/>
                <a:cs typeface="Arial"/>
                <a:sym typeface="Arial"/>
              </a:defRPr>
            </a:lvl4pPr>
            <a:lvl5pPr marL="2286000" marR="0" lvl="4" indent="-228600" algn="l" rtl="0">
              <a:lnSpc>
                <a:spcPct val="115000"/>
              </a:lnSpc>
              <a:spcBef>
                <a:spcPts val="1600"/>
              </a:spcBef>
              <a:spcAft>
                <a:spcPts val="0"/>
              </a:spcAft>
              <a:buClr>
                <a:schemeClr val="lt2"/>
              </a:buClr>
              <a:buSzPts val="1400"/>
              <a:buFont typeface="Arial"/>
              <a:buNone/>
              <a:defRPr sz="1400" b="0" i="0" u="none" strike="noStrike" cap="none">
                <a:solidFill>
                  <a:schemeClr val="lt2"/>
                </a:solidFill>
                <a:latin typeface="Arial"/>
                <a:ea typeface="Arial"/>
                <a:cs typeface="Arial"/>
                <a:sym typeface="Arial"/>
              </a:defRPr>
            </a:lvl5pPr>
            <a:lvl6pPr marL="2743200" marR="0" lvl="5" indent="-228600" algn="l" rtl="0">
              <a:lnSpc>
                <a:spcPct val="115000"/>
              </a:lnSpc>
              <a:spcBef>
                <a:spcPts val="1600"/>
              </a:spcBef>
              <a:spcAft>
                <a:spcPts val="0"/>
              </a:spcAft>
              <a:buClr>
                <a:schemeClr val="lt2"/>
              </a:buClr>
              <a:buSzPts val="1400"/>
              <a:buFont typeface="Arial"/>
              <a:buNone/>
              <a:defRPr sz="1400" b="0" i="0" u="none" strike="noStrike" cap="none">
                <a:solidFill>
                  <a:schemeClr val="lt2"/>
                </a:solidFill>
                <a:latin typeface="Arial"/>
                <a:ea typeface="Arial"/>
                <a:cs typeface="Arial"/>
                <a:sym typeface="Arial"/>
              </a:defRPr>
            </a:lvl6pPr>
            <a:lvl7pPr marL="3200400" marR="0" lvl="6" indent="-228600" algn="l" rtl="0">
              <a:lnSpc>
                <a:spcPct val="115000"/>
              </a:lnSpc>
              <a:spcBef>
                <a:spcPts val="1600"/>
              </a:spcBef>
              <a:spcAft>
                <a:spcPts val="0"/>
              </a:spcAft>
              <a:buClr>
                <a:schemeClr val="lt2"/>
              </a:buClr>
              <a:buSzPts val="1400"/>
              <a:buFont typeface="Arial"/>
              <a:buNone/>
              <a:defRPr sz="1400" b="0" i="0" u="none" strike="noStrike" cap="none">
                <a:solidFill>
                  <a:schemeClr val="lt2"/>
                </a:solidFill>
                <a:latin typeface="Arial"/>
                <a:ea typeface="Arial"/>
                <a:cs typeface="Arial"/>
                <a:sym typeface="Arial"/>
              </a:defRPr>
            </a:lvl7pPr>
            <a:lvl8pPr marL="3657600" marR="0" lvl="7" indent="-228600" algn="l" rtl="0">
              <a:lnSpc>
                <a:spcPct val="115000"/>
              </a:lnSpc>
              <a:spcBef>
                <a:spcPts val="1600"/>
              </a:spcBef>
              <a:spcAft>
                <a:spcPts val="0"/>
              </a:spcAft>
              <a:buClr>
                <a:schemeClr val="lt2"/>
              </a:buClr>
              <a:buSzPts val="1400"/>
              <a:buFont typeface="Arial"/>
              <a:buNone/>
              <a:defRPr sz="1400" b="0" i="0" u="none" strike="noStrike" cap="none">
                <a:solidFill>
                  <a:schemeClr val="lt2"/>
                </a:solidFill>
                <a:latin typeface="Arial"/>
                <a:ea typeface="Arial"/>
                <a:cs typeface="Arial"/>
                <a:sym typeface="Arial"/>
              </a:defRPr>
            </a:lvl8pPr>
            <a:lvl9pPr marL="4114800" marR="0" lvl="8" indent="-228600" algn="l" rtl="0">
              <a:lnSpc>
                <a:spcPct val="115000"/>
              </a:lnSpc>
              <a:spcBef>
                <a:spcPts val="1600"/>
              </a:spcBef>
              <a:spcAft>
                <a:spcPts val="1600"/>
              </a:spcAft>
              <a:buClr>
                <a:schemeClr val="lt2"/>
              </a:buClr>
              <a:buSzPts val="1400"/>
              <a:buFont typeface="Arial"/>
              <a:buNone/>
              <a:defRPr sz="1400" b="0" i="0" u="none" strike="noStrike" cap="none">
                <a:solidFill>
                  <a:schemeClr val="lt2"/>
                </a:solidFill>
                <a:latin typeface="Arial"/>
                <a:ea typeface="Arial"/>
                <a:cs typeface="Arial"/>
                <a:sym typeface="Arial"/>
              </a:defRPr>
            </a:lvl9pPr>
          </a:lstStyle>
          <a:p>
            <a:pPr lvl="1" indent="-381000">
              <a:buClr>
                <a:srgbClr val="434343"/>
              </a:buClr>
              <a:buSzPts val="2400"/>
              <a:buFont typeface="Proxima Nova"/>
              <a:buChar char="●"/>
            </a:pPr>
            <a:endParaRPr lang="en-US" sz="2000" dirty="0">
              <a:solidFill>
                <a:srgbClr val="434343"/>
              </a:solidFill>
              <a:latin typeface="Proxima Nova"/>
              <a:ea typeface="Proxima Nova"/>
              <a:cs typeface="Proxima Nova"/>
              <a:sym typeface="Proxima Nova"/>
            </a:endParaRPr>
          </a:p>
        </p:txBody>
      </p:sp>
      <p:sp>
        <p:nvSpPr>
          <p:cNvPr id="7" name="Rectangle 6">
            <a:extLst>
              <a:ext uri="{FF2B5EF4-FFF2-40B4-BE49-F238E27FC236}">
                <a16:creationId xmlns:a16="http://schemas.microsoft.com/office/drawing/2014/main" id="{A53C4F0E-CC09-4542-932D-BD16C53B5277}"/>
              </a:ext>
            </a:extLst>
          </p:cNvPr>
          <p:cNvSpPr/>
          <p:nvPr/>
        </p:nvSpPr>
        <p:spPr>
          <a:xfrm>
            <a:off x="311700" y="1221668"/>
            <a:ext cx="2431500" cy="1769326"/>
          </a:xfrm>
          <a:prstGeom prst="rect">
            <a:avLst/>
          </a:prstGeom>
          <a:solidFill>
            <a:srgbClr val="FFFFFF">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890811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Custom 3">
      <a:dk1>
        <a:srgbClr val="000000"/>
      </a:dk1>
      <a:lt1>
        <a:srgbClr val="FFFFFF"/>
      </a:lt1>
      <a:dk2>
        <a:srgbClr val="454551"/>
      </a:dk2>
      <a:lt2>
        <a:srgbClr val="797979"/>
      </a:lt2>
      <a:accent1>
        <a:srgbClr val="EC138B"/>
      </a:accent1>
      <a:accent2>
        <a:srgbClr val="ED3167"/>
      </a:accent2>
      <a:accent3>
        <a:srgbClr val="359ED8"/>
      </a:accent3>
      <a:accent4>
        <a:srgbClr val="255E83"/>
      </a:accent4>
      <a:accent5>
        <a:srgbClr val="B7315B"/>
      </a:accent5>
      <a:accent6>
        <a:srgbClr val="253C6F"/>
      </a:accent6>
      <a:hlink>
        <a:srgbClr val="EC138B"/>
      </a:hlink>
      <a:folHlink>
        <a:srgbClr val="255E83"/>
      </a:folHlink>
    </a:clrScheme>
    <a:fontScheme name="Gill Sans MT">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Metis-Template2</Template>
  <TotalTime>5735</TotalTime>
  <Words>1839</Words>
  <Application>Microsoft Macintosh PowerPoint</Application>
  <PresentationFormat>On-screen Show (16:9)</PresentationFormat>
  <Paragraphs>366</Paragraphs>
  <Slides>59</Slides>
  <Notes>57</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59</vt:i4>
      </vt:variant>
    </vt:vector>
  </HeadingPairs>
  <TitlesOfParts>
    <vt:vector size="68" baseType="lpstr">
      <vt:lpstr>Proxima Nova</vt:lpstr>
      <vt:lpstr>Calibri Light</vt:lpstr>
      <vt:lpstr>Wingdings 3</vt:lpstr>
      <vt:lpstr>Gill Sans MT</vt:lpstr>
      <vt:lpstr>Times</vt:lpstr>
      <vt:lpstr>Calibri</vt:lpstr>
      <vt:lpstr>Cambria Math</vt:lpstr>
      <vt:lpstr>Arial</vt:lpstr>
      <vt:lpstr>Ion</vt:lpstr>
      <vt:lpstr> Presentation Tips</vt:lpstr>
      <vt:lpstr>Agenda</vt:lpstr>
      <vt:lpstr>CONTENT</vt:lpstr>
      <vt:lpstr>Preparation</vt:lpstr>
      <vt:lpstr>What to include?</vt:lpstr>
      <vt:lpstr>What to include?</vt:lpstr>
      <vt:lpstr>What to include?</vt:lpstr>
      <vt:lpstr>What to include?</vt:lpstr>
      <vt:lpstr>What to include?</vt:lpstr>
      <vt:lpstr>What to include?</vt:lpstr>
      <vt:lpstr>What to include?</vt:lpstr>
      <vt:lpstr>SLIDES</vt:lpstr>
      <vt:lpstr>Perfection is achieved, not when there is nothing more to add, but when there is nothing left to take away    </vt:lpstr>
      <vt:lpstr>PowerPoint Presentation</vt:lpstr>
      <vt:lpstr>PowerPoint Presentation</vt:lpstr>
      <vt:lpstr>Reading is a Priority</vt:lpstr>
      <vt:lpstr>Stroop Effect</vt:lpstr>
      <vt:lpstr>Reading is a Priority</vt:lpstr>
      <vt:lpstr>Bad Slide</vt:lpstr>
      <vt:lpstr>Better</vt:lpstr>
      <vt:lpstr>Best</vt:lpstr>
      <vt:lpstr>Average reading speed</vt:lpstr>
      <vt:lpstr>Avoid Unnecessary Animations</vt:lpstr>
      <vt:lpstr>Better</vt:lpstr>
      <vt:lpstr>Better</vt:lpstr>
      <vt:lpstr>Better</vt:lpstr>
      <vt:lpstr>Align Objects</vt:lpstr>
      <vt:lpstr>Align Objects</vt:lpstr>
      <vt:lpstr>Slides Summary</vt:lpstr>
      <vt:lpstr>TEXT</vt:lpstr>
      <vt:lpstr>Font Size</vt:lpstr>
      <vt:lpstr>Font Types</vt:lpstr>
      <vt:lpstr>Fonts can emphasize</vt:lpstr>
      <vt:lpstr>Fonts can emphasize</vt:lpstr>
      <vt:lpstr>Alignment</vt:lpstr>
      <vt:lpstr>Contrast</vt:lpstr>
      <vt:lpstr>Avoid Gradients</vt:lpstr>
      <vt:lpstr>Text Summary</vt:lpstr>
      <vt:lpstr>IMAGES</vt:lpstr>
      <vt:lpstr>PowerPoint Presentation</vt:lpstr>
      <vt:lpstr>PowerPoint Presentation</vt:lpstr>
      <vt:lpstr>Images Can Help Emphasize</vt:lpstr>
      <vt:lpstr>Images Can Help Emphasize</vt:lpstr>
      <vt:lpstr>AVOID LOW RESOLUTION</vt:lpstr>
      <vt:lpstr>AVOID LOW RESOLUTION</vt:lpstr>
      <vt:lpstr>Images Summary</vt:lpstr>
      <vt:lpstr>AUDIENCE</vt:lpstr>
      <vt:lpstr>Know your audience</vt:lpstr>
      <vt:lpstr>Know your audience</vt:lpstr>
      <vt:lpstr>Know your audience</vt:lpstr>
      <vt:lpstr>PRESENTATION</vt:lpstr>
      <vt:lpstr>If I had more time I would have written a shorter letter </vt:lpstr>
      <vt:lpstr>Speaking</vt:lpstr>
      <vt:lpstr>Delivery</vt:lpstr>
      <vt:lpstr>Avoid Ambiguity</vt:lpstr>
      <vt:lpstr>PowerPoint Presentation</vt:lpstr>
      <vt:lpstr>Storytelling</vt:lpstr>
      <vt:lpstr>Motivation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TIPS</dc:title>
  <cp:lastModifiedBy>roberto@thisismetis.com</cp:lastModifiedBy>
  <cp:revision>105</cp:revision>
  <dcterms:modified xsi:type="dcterms:W3CDTF">2019-02-14T19:40:23Z</dcterms:modified>
</cp:coreProperties>
</file>